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39"/>
  </p:notesMasterIdLst>
  <p:sldIdLst>
    <p:sldId id="256" r:id="rId5"/>
    <p:sldId id="258" r:id="rId6"/>
    <p:sldId id="261" r:id="rId7"/>
    <p:sldId id="260" r:id="rId8"/>
    <p:sldId id="305" r:id="rId9"/>
    <p:sldId id="313" r:id="rId10"/>
    <p:sldId id="314" r:id="rId11"/>
    <p:sldId id="316" r:id="rId12"/>
    <p:sldId id="317" r:id="rId13"/>
    <p:sldId id="320" r:id="rId14"/>
    <p:sldId id="321" r:id="rId15"/>
    <p:sldId id="322" r:id="rId16"/>
    <p:sldId id="323" r:id="rId17"/>
    <p:sldId id="324" r:id="rId18"/>
    <p:sldId id="311" r:id="rId19"/>
    <p:sldId id="264" r:id="rId20"/>
    <p:sldId id="265" r:id="rId21"/>
    <p:sldId id="307" r:id="rId22"/>
    <p:sldId id="308" r:id="rId23"/>
    <p:sldId id="309" r:id="rId24"/>
    <p:sldId id="312" r:id="rId25"/>
    <p:sldId id="262" r:id="rId26"/>
    <p:sldId id="326" r:id="rId27"/>
    <p:sldId id="271" r:id="rId28"/>
    <p:sldId id="319" r:id="rId29"/>
    <p:sldId id="325" r:id="rId30"/>
    <p:sldId id="310" r:id="rId31"/>
    <p:sldId id="327" r:id="rId32"/>
    <p:sldId id="269" r:id="rId33"/>
    <p:sldId id="274" r:id="rId34"/>
    <p:sldId id="280" r:id="rId35"/>
    <p:sldId id="281" r:id="rId36"/>
    <p:sldId id="283" r:id="rId37"/>
    <p:sldId id="286" r:id="rId38"/>
  </p:sldIdLst>
  <p:sldSz cx="9144000" cy="5143500" type="screen16x9"/>
  <p:notesSz cx="6858000" cy="9144000"/>
  <p:embeddedFontLst>
    <p:embeddedFont>
      <p:font typeface="Cairo" panose="020B0604020202020204" charset="-78"/>
      <p:regular r:id="rId40"/>
      <p:bold r:id="rId41"/>
    </p:embeddedFont>
    <p:embeddedFont>
      <p:font typeface="Cairo Light" panose="020B0604020202020204" charset="-78"/>
      <p:regular r:id="rId42"/>
      <p:bold r:id="rId43"/>
    </p:embeddedFont>
    <p:embeddedFont>
      <p:font typeface="Livvic" pitchFamily="2" charset="0"/>
      <p:regular r:id="rId44"/>
      <p:bold r:id="rId45"/>
      <p:italic r:id="rId46"/>
      <p:boldItalic r:id="rId47"/>
    </p:embeddedFont>
    <p:embeddedFont>
      <p:font typeface="Pathway Gothic One" panose="020B0604020202020204" charset="0"/>
      <p:regular r:id="rId48"/>
    </p:embeddedFont>
    <p:embeddedFont>
      <p:font typeface="Roboto Condensed Light" panose="020F0502020204030204" pitchFamily="2" charset="0"/>
      <p:regular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31A735-CD86-4D3C-A4E6-F03F924A2F0A}">
  <a:tblStyle styleId="{D531A735-CD86-4D3C-A4E6-F03F924A2F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0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89cc2d96f73f299d789ee474f6d9b3591359c861d6fe7a2ba461ee2f8c828ebe::" providerId="AD" clId="Web-{987E8B2A-3B44-EF0A-B465-E54CBA8B4EAD}"/>
    <pc:docChg chg="modSld">
      <pc:chgData name="Guest User" userId="S::urn:spo:anon#89cc2d96f73f299d789ee474f6d9b3591359c861d6fe7a2ba461ee2f8c828ebe::" providerId="AD" clId="Web-{987E8B2A-3B44-EF0A-B465-E54CBA8B4EAD}" dt="2022-06-15T11:32:22.753" v="5" actId="14100"/>
      <pc:docMkLst>
        <pc:docMk/>
      </pc:docMkLst>
      <pc:sldChg chg="addSp modSp">
        <pc:chgData name="Guest User" userId="S::urn:spo:anon#89cc2d96f73f299d789ee474f6d9b3591359c861d6fe7a2ba461ee2f8c828ebe::" providerId="AD" clId="Web-{987E8B2A-3B44-EF0A-B465-E54CBA8B4EAD}" dt="2022-06-15T11:32:22.753" v="5" actId="14100"/>
        <pc:sldMkLst>
          <pc:docMk/>
          <pc:sldMk cId="1320315775" sldId="319"/>
        </pc:sldMkLst>
        <pc:spChg chg="add mod">
          <ac:chgData name="Guest User" userId="S::urn:spo:anon#89cc2d96f73f299d789ee474f6d9b3591359c861d6fe7a2ba461ee2f8c828ebe::" providerId="AD" clId="Web-{987E8B2A-3B44-EF0A-B465-E54CBA8B4EAD}" dt="2022-06-15T11:32:22.753" v="5" actId="14100"/>
          <ac:spMkLst>
            <pc:docMk/>
            <pc:sldMk cId="1320315775" sldId="319"/>
            <ac:spMk id="2" creationId="{5E14CE08-C14A-562E-1445-A86C394F82D4}"/>
          </ac:spMkLst>
        </pc:spChg>
        <pc:spChg chg="mod">
          <ac:chgData name="Guest User" userId="S::urn:spo:anon#89cc2d96f73f299d789ee474f6d9b3591359c861d6fe7a2ba461ee2f8c828ebe::" providerId="AD" clId="Web-{987E8B2A-3B44-EF0A-B465-E54CBA8B4EAD}" dt="2022-06-15T11:28:46.300" v="0" actId="20577"/>
          <ac:spMkLst>
            <pc:docMk/>
            <pc:sldMk cId="1320315775" sldId="319"/>
            <ac:spMk id="15" creationId="{272B4F48-2A0A-75C4-B405-27761F511537}"/>
          </ac:spMkLst>
        </pc:spChg>
      </pc:sldChg>
    </pc:docChg>
  </pc:docChgLst>
  <pc:docChgLst>
    <pc:chgData name="Guest User" userId="S::urn:spo:anon#89cc2d96f73f299d789ee474f6d9b3591359c861d6fe7a2ba461ee2f8c828ebe::" providerId="AD" clId="Web-{EC6F25E4-3146-4786-AE4C-A5418AC94BE3}"/>
    <pc:docChg chg="addSld modSld">
      <pc:chgData name="Guest User" userId="S::urn:spo:anon#89cc2d96f73f299d789ee474f6d9b3591359c861d6fe7a2ba461ee2f8c828ebe::" providerId="AD" clId="Web-{EC6F25E4-3146-4786-AE4C-A5418AC94BE3}" dt="2022-06-15T11:27:46.041" v="157" actId="20577"/>
      <pc:docMkLst>
        <pc:docMk/>
      </pc:docMkLst>
      <pc:sldChg chg="modSp">
        <pc:chgData name="Guest User" userId="S::urn:spo:anon#89cc2d96f73f299d789ee474f6d9b3591359c861d6fe7a2ba461ee2f8c828ebe::" providerId="AD" clId="Web-{EC6F25E4-3146-4786-AE4C-A5418AC94BE3}" dt="2022-06-15T10:16:30.844" v="1" actId="20577"/>
        <pc:sldMkLst>
          <pc:docMk/>
          <pc:sldMk cId="0" sldId="256"/>
        </pc:sldMkLst>
        <pc:spChg chg="mod">
          <ac:chgData name="Guest User" userId="S::urn:spo:anon#89cc2d96f73f299d789ee474f6d9b3591359c861d6fe7a2ba461ee2f8c828ebe::" providerId="AD" clId="Web-{EC6F25E4-3146-4786-AE4C-A5418AC94BE3}" dt="2022-06-15T10:16:30.844" v="1" actId="20577"/>
          <ac:spMkLst>
            <pc:docMk/>
            <pc:sldMk cId="0" sldId="256"/>
            <ac:spMk id="894" creationId="{00000000-0000-0000-0000-000000000000}"/>
          </ac:spMkLst>
        </pc:spChg>
      </pc:sldChg>
      <pc:sldChg chg="addSp delSp modSp">
        <pc:chgData name="Guest User" userId="S::urn:spo:anon#89cc2d96f73f299d789ee474f6d9b3591359c861d6fe7a2ba461ee2f8c828ebe::" providerId="AD" clId="Web-{EC6F25E4-3146-4786-AE4C-A5418AC94BE3}" dt="2022-06-15T10:21:26.131" v="132"/>
        <pc:sldMkLst>
          <pc:docMk/>
          <pc:sldMk cId="0" sldId="260"/>
        </pc:sldMkLst>
        <pc:spChg chg="mod">
          <ac:chgData name="Guest User" userId="S::urn:spo:anon#89cc2d96f73f299d789ee474f6d9b3591359c861d6fe7a2ba461ee2f8c828ebe::" providerId="AD" clId="Web-{EC6F25E4-3146-4786-AE4C-A5418AC94BE3}" dt="2022-06-15T10:19:34.019" v="124" actId="20577"/>
          <ac:spMkLst>
            <pc:docMk/>
            <pc:sldMk cId="0" sldId="260"/>
            <ac:spMk id="944" creationId="{00000000-0000-0000-0000-000000000000}"/>
          </ac:spMkLst>
        </pc:spChg>
        <pc:grpChg chg="del mod">
          <ac:chgData name="Guest User" userId="S::urn:spo:anon#89cc2d96f73f299d789ee474f6d9b3591359c861d6fe7a2ba461ee2f8c828ebe::" providerId="AD" clId="Web-{EC6F25E4-3146-4786-AE4C-A5418AC94BE3}" dt="2022-06-15T10:21:26.131" v="132"/>
          <ac:grpSpMkLst>
            <pc:docMk/>
            <pc:sldMk cId="0" sldId="260"/>
            <ac:grpSpMk id="950" creationId="{00000000-0000-0000-0000-000000000000}"/>
          </ac:grpSpMkLst>
        </pc:grpChg>
        <pc:grpChg chg="del">
          <ac:chgData name="Guest User" userId="S::urn:spo:anon#89cc2d96f73f299d789ee474f6d9b3591359c861d6fe7a2ba461ee2f8c828ebe::" providerId="AD" clId="Web-{EC6F25E4-3146-4786-AE4C-A5418AC94BE3}" dt="2022-06-15T10:17:23.157" v="4"/>
          <ac:grpSpMkLst>
            <pc:docMk/>
            <pc:sldMk cId="0" sldId="260"/>
            <ac:grpSpMk id="955" creationId="{00000000-0000-0000-0000-000000000000}"/>
          </ac:grpSpMkLst>
        </pc:grpChg>
        <pc:picChg chg="add del mod">
          <ac:chgData name="Guest User" userId="S::urn:spo:anon#89cc2d96f73f299d789ee474f6d9b3591359c861d6fe7a2ba461ee2f8c828ebe::" providerId="AD" clId="Web-{EC6F25E4-3146-4786-AE4C-A5418AC94BE3}" dt="2022-06-15T10:18:03.517" v="11"/>
          <ac:picMkLst>
            <pc:docMk/>
            <pc:sldMk cId="0" sldId="260"/>
            <ac:picMk id="2" creationId="{37DF760C-B9D0-6765-B66A-8BCB9678C864}"/>
          </ac:picMkLst>
        </pc:picChg>
        <pc:picChg chg="add mod">
          <ac:chgData name="Guest User" userId="S::urn:spo:anon#89cc2d96f73f299d789ee474f6d9b3591359c861d6fe7a2ba461ee2f8c828ebe::" providerId="AD" clId="Web-{EC6F25E4-3146-4786-AE4C-A5418AC94BE3}" dt="2022-06-15T10:18:09.252" v="14" actId="1076"/>
          <ac:picMkLst>
            <pc:docMk/>
            <pc:sldMk cId="0" sldId="260"/>
            <ac:picMk id="3" creationId="{417A5A34-CD24-A734-A60F-4042FB330805}"/>
          </ac:picMkLst>
        </pc:picChg>
        <pc:picChg chg="add mod">
          <ac:chgData name="Guest User" userId="S::urn:spo:anon#89cc2d96f73f299d789ee474f6d9b3591359c861d6fe7a2ba461ee2f8c828ebe::" providerId="AD" clId="Web-{EC6F25E4-3146-4786-AE4C-A5418AC94BE3}" dt="2022-06-15T10:20:21.411" v="131" actId="1076"/>
          <ac:picMkLst>
            <pc:docMk/>
            <pc:sldMk cId="0" sldId="260"/>
            <ac:picMk id="4" creationId="{C4D034C7-DC91-6C08-9665-39AF58633D12}"/>
          </ac:picMkLst>
        </pc:picChg>
      </pc:sldChg>
      <pc:sldChg chg="delSp">
        <pc:chgData name="Guest User" userId="S::urn:spo:anon#89cc2d96f73f299d789ee474f6d9b3591359c861d6fe7a2ba461ee2f8c828ebe::" providerId="AD" clId="Web-{EC6F25E4-3146-4786-AE4C-A5418AC94BE3}" dt="2022-06-15T10:24:54.729" v="136"/>
        <pc:sldMkLst>
          <pc:docMk/>
          <pc:sldMk cId="0" sldId="280"/>
        </pc:sldMkLst>
        <pc:picChg chg="del">
          <ac:chgData name="Guest User" userId="S::urn:spo:anon#89cc2d96f73f299d789ee474f6d9b3591359c861d6fe7a2ba461ee2f8c828ebe::" providerId="AD" clId="Web-{EC6F25E4-3146-4786-AE4C-A5418AC94BE3}" dt="2022-06-15T10:24:46.557" v="133"/>
          <ac:picMkLst>
            <pc:docMk/>
            <pc:sldMk cId="0" sldId="280"/>
            <ac:picMk id="2" creationId="{C639E437-90D7-9BE6-047A-2F6F625DB016}"/>
          </ac:picMkLst>
        </pc:picChg>
        <pc:picChg chg="del">
          <ac:chgData name="Guest User" userId="S::urn:spo:anon#89cc2d96f73f299d789ee474f6d9b3591359c861d6fe7a2ba461ee2f8c828ebe::" providerId="AD" clId="Web-{EC6F25E4-3146-4786-AE4C-A5418AC94BE3}" dt="2022-06-15T10:24:54.729" v="136"/>
          <ac:picMkLst>
            <pc:docMk/>
            <pc:sldMk cId="0" sldId="280"/>
            <ac:picMk id="1724" creationId="{00000000-0000-0000-0000-000000000000}"/>
          </ac:picMkLst>
        </pc:picChg>
        <pc:picChg chg="del">
          <ac:chgData name="Guest User" userId="S::urn:spo:anon#89cc2d96f73f299d789ee474f6d9b3591359c861d6fe7a2ba461ee2f8c828ebe::" providerId="AD" clId="Web-{EC6F25E4-3146-4786-AE4C-A5418AC94BE3}" dt="2022-06-15T10:24:52.572" v="135"/>
          <ac:picMkLst>
            <pc:docMk/>
            <pc:sldMk cId="0" sldId="280"/>
            <ac:picMk id="1725" creationId="{00000000-0000-0000-0000-000000000000}"/>
          </ac:picMkLst>
        </pc:picChg>
        <pc:picChg chg="del">
          <ac:chgData name="Guest User" userId="S::urn:spo:anon#89cc2d96f73f299d789ee474f6d9b3591359c861d6fe7a2ba461ee2f8c828ebe::" providerId="AD" clId="Web-{EC6F25E4-3146-4786-AE4C-A5418AC94BE3}" dt="2022-06-15T10:24:49.994" v="134"/>
          <ac:picMkLst>
            <pc:docMk/>
            <pc:sldMk cId="0" sldId="280"/>
            <ac:picMk id="1726" creationId="{00000000-0000-0000-0000-000000000000}"/>
          </ac:picMkLst>
        </pc:picChg>
      </pc:sldChg>
      <pc:sldChg chg="new">
        <pc:chgData name="Guest User" userId="S::urn:spo:anon#89cc2d96f73f299d789ee474f6d9b3591359c861d6fe7a2ba461ee2f8c828ebe::" providerId="AD" clId="Web-{EC6F25E4-3146-4786-AE4C-A5418AC94BE3}" dt="2022-06-15T10:27:09.216" v="137"/>
        <pc:sldMkLst>
          <pc:docMk/>
          <pc:sldMk cId="1566548099" sldId="315"/>
        </pc:sldMkLst>
      </pc:sldChg>
      <pc:sldChg chg="addSp delSp modSp new">
        <pc:chgData name="Guest User" userId="S::urn:spo:anon#89cc2d96f73f299d789ee474f6d9b3591359c861d6fe7a2ba461ee2f8c828ebe::" providerId="AD" clId="Web-{EC6F25E4-3146-4786-AE4C-A5418AC94BE3}" dt="2022-06-15T11:27:46.041" v="157" actId="20577"/>
        <pc:sldMkLst>
          <pc:docMk/>
          <pc:sldMk cId="1320315775" sldId="319"/>
        </pc:sldMkLst>
        <pc:spChg chg="del mod">
          <ac:chgData name="Guest User" userId="S::urn:spo:anon#89cc2d96f73f299d789ee474f6d9b3591359c861d6fe7a2ba461ee2f8c828ebe::" providerId="AD" clId="Web-{EC6F25E4-3146-4786-AE4C-A5418AC94BE3}" dt="2022-06-15T11:10:51.208" v="140"/>
          <ac:spMkLst>
            <pc:docMk/>
            <pc:sldMk cId="1320315775" sldId="319"/>
            <ac:spMk id="2" creationId="{96D831C8-9A7A-DCEF-2D74-196FA25D87AC}"/>
          </ac:spMkLst>
        </pc:spChg>
        <pc:spChg chg="del">
          <ac:chgData name="Guest User" userId="S::urn:spo:anon#89cc2d96f73f299d789ee474f6d9b3591359c861d6fe7a2ba461ee2f8c828ebe::" providerId="AD" clId="Web-{EC6F25E4-3146-4786-AE4C-A5418AC94BE3}" dt="2022-06-15T11:11:29.522" v="152"/>
          <ac:spMkLst>
            <pc:docMk/>
            <pc:sldMk cId="1320315775" sldId="319"/>
            <ac:spMk id="3" creationId="{732BECA3-E930-B0C6-E35F-AB79E2752DF6}"/>
          </ac:spMkLst>
        </pc:spChg>
        <pc:spChg chg="del">
          <ac:chgData name="Guest User" userId="S::urn:spo:anon#89cc2d96f73f299d789ee474f6d9b3591359c861d6fe7a2ba461ee2f8c828ebe::" providerId="AD" clId="Web-{EC6F25E4-3146-4786-AE4C-A5418AC94BE3}" dt="2022-06-15T11:11:29.522" v="151"/>
          <ac:spMkLst>
            <pc:docMk/>
            <pc:sldMk cId="1320315775" sldId="319"/>
            <ac:spMk id="4" creationId="{F7142269-DD24-2CFB-ECD4-BA9798867620}"/>
          </ac:spMkLst>
        </pc:spChg>
        <pc:spChg chg="del">
          <ac:chgData name="Guest User" userId="S::urn:spo:anon#89cc2d96f73f299d789ee474f6d9b3591359c861d6fe7a2ba461ee2f8c828ebe::" providerId="AD" clId="Web-{EC6F25E4-3146-4786-AE4C-A5418AC94BE3}" dt="2022-06-15T11:11:08.412" v="148"/>
          <ac:spMkLst>
            <pc:docMk/>
            <pc:sldMk cId="1320315775" sldId="319"/>
            <ac:spMk id="5" creationId="{997B3F92-2278-0B23-6CD2-9BA0ADEC8244}"/>
          </ac:spMkLst>
        </pc:spChg>
        <pc:spChg chg="del">
          <ac:chgData name="Guest User" userId="S::urn:spo:anon#89cc2d96f73f299d789ee474f6d9b3591359c861d6fe7a2ba461ee2f8c828ebe::" providerId="AD" clId="Web-{EC6F25E4-3146-4786-AE4C-A5418AC94BE3}" dt="2022-06-15T11:11:08.412" v="147"/>
          <ac:spMkLst>
            <pc:docMk/>
            <pc:sldMk cId="1320315775" sldId="319"/>
            <ac:spMk id="6" creationId="{EC060887-1564-4207-7523-5E7AB1C44FDA}"/>
          </ac:spMkLst>
        </pc:spChg>
        <pc:spChg chg="del">
          <ac:chgData name="Guest User" userId="S::urn:spo:anon#89cc2d96f73f299d789ee474f6d9b3591359c861d6fe7a2ba461ee2f8c828ebe::" providerId="AD" clId="Web-{EC6F25E4-3146-4786-AE4C-A5418AC94BE3}" dt="2022-06-15T11:11:08.412" v="146"/>
          <ac:spMkLst>
            <pc:docMk/>
            <pc:sldMk cId="1320315775" sldId="319"/>
            <ac:spMk id="7" creationId="{531EEC54-A566-0DB8-0FBD-D2893DEF5E0D}"/>
          </ac:spMkLst>
        </pc:spChg>
        <pc:spChg chg="del">
          <ac:chgData name="Guest User" userId="S::urn:spo:anon#89cc2d96f73f299d789ee474f6d9b3591359c861d6fe7a2ba461ee2f8c828ebe::" providerId="AD" clId="Web-{EC6F25E4-3146-4786-AE4C-A5418AC94BE3}" dt="2022-06-15T11:11:08.412" v="145"/>
          <ac:spMkLst>
            <pc:docMk/>
            <pc:sldMk cId="1320315775" sldId="319"/>
            <ac:spMk id="8" creationId="{FBEB4FF6-FEA9-66F0-5ECD-473B9D409E5A}"/>
          </ac:spMkLst>
        </pc:spChg>
        <pc:spChg chg="del">
          <ac:chgData name="Guest User" userId="S::urn:spo:anon#89cc2d96f73f299d789ee474f6d9b3591359c861d6fe7a2ba461ee2f8c828ebe::" providerId="AD" clId="Web-{EC6F25E4-3146-4786-AE4C-A5418AC94BE3}" dt="2022-06-15T11:11:29.522" v="150"/>
          <ac:spMkLst>
            <pc:docMk/>
            <pc:sldMk cId="1320315775" sldId="319"/>
            <ac:spMk id="9" creationId="{A0210A8A-8C5A-FD8E-B45F-6D8FF2C385F2}"/>
          </ac:spMkLst>
        </pc:spChg>
        <pc:spChg chg="del">
          <ac:chgData name="Guest User" userId="S::urn:spo:anon#89cc2d96f73f299d789ee474f6d9b3591359c861d6fe7a2ba461ee2f8c828ebe::" providerId="AD" clId="Web-{EC6F25E4-3146-4786-AE4C-A5418AC94BE3}" dt="2022-06-15T11:11:29.522" v="149"/>
          <ac:spMkLst>
            <pc:docMk/>
            <pc:sldMk cId="1320315775" sldId="319"/>
            <ac:spMk id="10" creationId="{0D7AC3A2-6650-32B2-342F-91C0703411A6}"/>
          </ac:spMkLst>
        </pc:spChg>
        <pc:spChg chg="del">
          <ac:chgData name="Guest User" userId="S::urn:spo:anon#89cc2d96f73f299d789ee474f6d9b3591359c861d6fe7a2ba461ee2f8c828ebe::" providerId="AD" clId="Web-{EC6F25E4-3146-4786-AE4C-A5418AC94BE3}" dt="2022-06-15T11:11:08.412" v="144"/>
          <ac:spMkLst>
            <pc:docMk/>
            <pc:sldMk cId="1320315775" sldId="319"/>
            <ac:spMk id="11" creationId="{85E5AE31-D73F-9987-84EF-8B112320D864}"/>
          </ac:spMkLst>
        </pc:spChg>
        <pc:spChg chg="del">
          <ac:chgData name="Guest User" userId="S::urn:spo:anon#89cc2d96f73f299d789ee474f6d9b3591359c861d6fe7a2ba461ee2f8c828ebe::" providerId="AD" clId="Web-{EC6F25E4-3146-4786-AE4C-A5418AC94BE3}" dt="2022-06-15T11:11:08.412" v="143"/>
          <ac:spMkLst>
            <pc:docMk/>
            <pc:sldMk cId="1320315775" sldId="319"/>
            <ac:spMk id="12" creationId="{7540BE6A-5BD3-0036-1920-80620C787CC1}"/>
          </ac:spMkLst>
        </pc:spChg>
        <pc:spChg chg="del">
          <ac:chgData name="Guest User" userId="S::urn:spo:anon#89cc2d96f73f299d789ee474f6d9b3591359c861d6fe7a2ba461ee2f8c828ebe::" providerId="AD" clId="Web-{EC6F25E4-3146-4786-AE4C-A5418AC94BE3}" dt="2022-06-15T11:11:08.412" v="142"/>
          <ac:spMkLst>
            <pc:docMk/>
            <pc:sldMk cId="1320315775" sldId="319"/>
            <ac:spMk id="13" creationId="{3BD17529-EA11-CA44-0E34-88BE57808FE6}"/>
          </ac:spMkLst>
        </pc:spChg>
        <pc:spChg chg="del">
          <ac:chgData name="Guest User" userId="S::urn:spo:anon#89cc2d96f73f299d789ee474f6d9b3591359c861d6fe7a2ba461ee2f8c828ebe::" providerId="AD" clId="Web-{EC6F25E4-3146-4786-AE4C-A5418AC94BE3}" dt="2022-06-15T11:11:08.412" v="141"/>
          <ac:spMkLst>
            <pc:docMk/>
            <pc:sldMk cId="1320315775" sldId="319"/>
            <ac:spMk id="14" creationId="{3F2E2D08-68B4-F01E-90C2-07B706FEC283}"/>
          </ac:spMkLst>
        </pc:spChg>
        <pc:spChg chg="add mod">
          <ac:chgData name="Guest User" userId="S::urn:spo:anon#89cc2d96f73f299d789ee474f6d9b3591359c861d6fe7a2ba461ee2f8c828ebe::" providerId="AD" clId="Web-{EC6F25E4-3146-4786-AE4C-A5418AC94BE3}" dt="2022-06-15T11:27:46.041" v="157" actId="20577"/>
          <ac:spMkLst>
            <pc:docMk/>
            <pc:sldMk cId="1320315775" sldId="319"/>
            <ac:spMk id="15" creationId="{272B4F48-2A0A-75C4-B405-27761F511537}"/>
          </ac:spMkLst>
        </pc:spChg>
      </pc:sldChg>
    </pc:docChg>
  </pc:docChgLst>
  <pc:docChgLst>
    <pc:chgData name="Mohammed Zaid" userId="S::mz696@uowmail.edu.au::110bb651-0c14-438f-8bfa-4ad4e1cec077" providerId="AD" clId="Web-{EB4A140C-E78F-4B1E-1E8D-8C655D782B04}"/>
    <pc:docChg chg="modSld">
      <pc:chgData name="Mohammed Zaid" userId="S::mz696@uowmail.edu.au::110bb651-0c14-438f-8bfa-4ad4e1cec077" providerId="AD" clId="Web-{EB4A140C-E78F-4B1E-1E8D-8C655D782B04}" dt="2022-06-15T16:44:07.015" v="269"/>
      <pc:docMkLst>
        <pc:docMk/>
      </pc:docMkLst>
      <pc:sldChg chg="addSp modSp">
        <pc:chgData name="Mohammed Zaid" userId="S::mz696@uowmail.edu.au::110bb651-0c14-438f-8bfa-4ad4e1cec077" providerId="AD" clId="Web-{EB4A140C-E78F-4B1E-1E8D-8C655D782B04}" dt="2022-06-15T16:16:34.634" v="25" actId="1076"/>
        <pc:sldMkLst>
          <pc:docMk/>
          <pc:sldMk cId="0" sldId="262"/>
        </pc:sldMkLst>
        <pc:spChg chg="mod">
          <ac:chgData name="Mohammed Zaid" userId="S::mz696@uowmail.edu.au::110bb651-0c14-438f-8bfa-4ad4e1cec077" providerId="AD" clId="Web-{EB4A140C-E78F-4B1E-1E8D-8C655D782B04}" dt="2022-06-15T16:16:27.275" v="23" actId="1076"/>
          <ac:spMkLst>
            <pc:docMk/>
            <pc:sldMk cId="0" sldId="262"/>
            <ac:spMk id="981" creationId="{00000000-0000-0000-0000-000000000000}"/>
          </ac:spMkLst>
        </pc:spChg>
        <pc:picChg chg="add mod">
          <ac:chgData name="Mohammed Zaid" userId="S::mz696@uowmail.edu.au::110bb651-0c14-438f-8bfa-4ad4e1cec077" providerId="AD" clId="Web-{EB4A140C-E78F-4B1E-1E8D-8C655D782B04}" dt="2022-06-15T16:16:34.634" v="25" actId="1076"/>
          <ac:picMkLst>
            <pc:docMk/>
            <pc:sldMk cId="0" sldId="262"/>
            <ac:picMk id="2" creationId="{E23CA886-0969-40C0-E0E3-AD714F3E9FD3}"/>
          </ac:picMkLst>
        </pc:picChg>
      </pc:sldChg>
      <pc:sldChg chg="modSp">
        <pc:chgData name="Mohammed Zaid" userId="S::mz696@uowmail.edu.au::110bb651-0c14-438f-8bfa-4ad4e1cec077" providerId="AD" clId="Web-{EB4A140C-E78F-4B1E-1E8D-8C655D782B04}" dt="2022-06-15T16:00:11.663" v="5" actId="1076"/>
        <pc:sldMkLst>
          <pc:docMk/>
          <pc:sldMk cId="0" sldId="271"/>
        </pc:sldMkLst>
        <pc:spChg chg="mod">
          <ac:chgData name="Mohammed Zaid" userId="S::mz696@uowmail.edu.au::110bb651-0c14-438f-8bfa-4ad4e1cec077" providerId="AD" clId="Web-{EB4A140C-E78F-4B1E-1E8D-8C655D782B04}" dt="2022-06-15T16:00:11.663" v="5" actId="1076"/>
          <ac:spMkLst>
            <pc:docMk/>
            <pc:sldMk cId="0" sldId="271"/>
            <ac:spMk id="1286" creationId="{00000000-0000-0000-0000-000000000000}"/>
          </ac:spMkLst>
        </pc:spChg>
        <pc:grpChg chg="mod">
          <ac:chgData name="Mohammed Zaid" userId="S::mz696@uowmail.edu.au::110bb651-0c14-438f-8bfa-4ad4e1cec077" providerId="AD" clId="Web-{EB4A140C-E78F-4B1E-1E8D-8C655D782B04}" dt="2022-06-15T15:58:51.302" v="3" actId="1076"/>
          <ac:grpSpMkLst>
            <pc:docMk/>
            <pc:sldMk cId="0" sldId="271"/>
            <ac:grpSpMk id="1301" creationId="{00000000-0000-0000-0000-000000000000}"/>
          </ac:grpSpMkLst>
        </pc:grpChg>
        <pc:cxnChg chg="mod">
          <ac:chgData name="Mohammed Zaid" userId="S::mz696@uowmail.edu.au::110bb651-0c14-438f-8bfa-4ad4e1cec077" providerId="AD" clId="Web-{EB4A140C-E78F-4B1E-1E8D-8C655D782B04}" dt="2022-06-15T16:00:04.085" v="4" actId="1076"/>
          <ac:cxnSpMkLst>
            <pc:docMk/>
            <pc:sldMk cId="0" sldId="271"/>
            <ac:cxnSpMk id="1303" creationId="{00000000-0000-0000-0000-000000000000}"/>
          </ac:cxnSpMkLst>
        </pc:cxnChg>
      </pc:sldChg>
      <pc:sldChg chg="addSp">
        <pc:chgData name="Mohammed Zaid" userId="S::mz696@uowmail.edu.au::110bb651-0c14-438f-8bfa-4ad4e1cec077" providerId="AD" clId="Web-{EB4A140C-E78F-4B1E-1E8D-8C655D782B04}" dt="2022-06-15T16:05:08.076" v="7"/>
        <pc:sldMkLst>
          <pc:docMk/>
          <pc:sldMk cId="0" sldId="273"/>
        </pc:sldMkLst>
        <pc:spChg chg="add">
          <ac:chgData name="Mohammed Zaid" userId="S::mz696@uowmail.edu.au::110bb651-0c14-438f-8bfa-4ad4e1cec077" providerId="AD" clId="Web-{EB4A140C-E78F-4B1E-1E8D-8C655D782B04}" dt="2022-06-15T16:05:06.967" v="6"/>
          <ac:spMkLst>
            <pc:docMk/>
            <pc:sldMk cId="0" sldId="273"/>
            <ac:spMk id="2" creationId="{504BD525-D6F7-3A0C-FD5C-1CB95C169658}"/>
          </ac:spMkLst>
        </pc:spChg>
        <pc:spChg chg="add">
          <ac:chgData name="Mohammed Zaid" userId="S::mz696@uowmail.edu.au::110bb651-0c14-438f-8bfa-4ad4e1cec077" providerId="AD" clId="Web-{EB4A140C-E78F-4B1E-1E8D-8C655D782B04}" dt="2022-06-15T16:05:08.076" v="7"/>
          <ac:spMkLst>
            <pc:docMk/>
            <pc:sldMk cId="0" sldId="273"/>
            <ac:spMk id="4" creationId="{E6490DF3-2EAF-D021-9883-A1E762687882}"/>
          </ac:spMkLst>
        </pc:spChg>
      </pc:sldChg>
      <pc:sldChg chg="modSp">
        <pc:chgData name="Mohammed Zaid" userId="S::mz696@uowmail.edu.au::110bb651-0c14-438f-8bfa-4ad4e1cec077" providerId="AD" clId="Web-{EB4A140C-E78F-4B1E-1E8D-8C655D782B04}" dt="2022-06-15T16:43:16.779" v="265" actId="20577"/>
        <pc:sldMkLst>
          <pc:docMk/>
          <pc:sldMk cId="0" sldId="274"/>
        </pc:sldMkLst>
        <pc:spChg chg="mod">
          <ac:chgData name="Mohammed Zaid" userId="S::mz696@uowmail.edu.au::110bb651-0c14-438f-8bfa-4ad4e1cec077" providerId="AD" clId="Web-{EB4A140C-E78F-4B1E-1E8D-8C655D782B04}" dt="2022-06-15T16:41:28.474" v="247" actId="1076"/>
          <ac:spMkLst>
            <pc:docMk/>
            <pc:sldMk cId="0" sldId="274"/>
            <ac:spMk id="1319" creationId="{00000000-0000-0000-0000-000000000000}"/>
          </ac:spMkLst>
        </pc:spChg>
        <pc:spChg chg="mod">
          <ac:chgData name="Mohammed Zaid" userId="S::mz696@uowmail.edu.au::110bb651-0c14-438f-8bfa-4ad4e1cec077" providerId="AD" clId="Web-{EB4A140C-E78F-4B1E-1E8D-8C655D782B04}" dt="2022-06-15T16:42:13.116" v="255" actId="20577"/>
          <ac:spMkLst>
            <pc:docMk/>
            <pc:sldMk cId="0" sldId="274"/>
            <ac:spMk id="1322" creationId="{00000000-0000-0000-0000-000000000000}"/>
          </ac:spMkLst>
        </pc:spChg>
        <pc:spChg chg="mod">
          <ac:chgData name="Mohammed Zaid" userId="S::mz696@uowmail.edu.au::110bb651-0c14-438f-8bfa-4ad4e1cec077" providerId="AD" clId="Web-{EB4A140C-E78F-4B1E-1E8D-8C655D782B04}" dt="2022-06-15T16:42:55.201" v="260" actId="20577"/>
          <ac:spMkLst>
            <pc:docMk/>
            <pc:sldMk cId="0" sldId="274"/>
            <ac:spMk id="1325" creationId="{00000000-0000-0000-0000-000000000000}"/>
          </ac:spMkLst>
        </pc:spChg>
        <pc:spChg chg="mod">
          <ac:chgData name="Mohammed Zaid" userId="S::mz696@uowmail.edu.au::110bb651-0c14-438f-8bfa-4ad4e1cec077" providerId="AD" clId="Web-{EB4A140C-E78F-4B1E-1E8D-8C655D782B04}" dt="2022-06-15T16:43:16.779" v="265" actId="20577"/>
          <ac:spMkLst>
            <pc:docMk/>
            <pc:sldMk cId="0" sldId="274"/>
            <ac:spMk id="1327" creationId="{00000000-0000-0000-0000-000000000000}"/>
          </ac:spMkLst>
        </pc:spChg>
        <pc:spChg chg="mod">
          <ac:chgData name="Mohammed Zaid" userId="S::mz696@uowmail.edu.au::110bb651-0c14-438f-8bfa-4ad4e1cec077" providerId="AD" clId="Web-{EB4A140C-E78F-4B1E-1E8D-8C655D782B04}" dt="2022-06-15T16:43:03.685" v="262" actId="20577"/>
          <ac:spMkLst>
            <pc:docMk/>
            <pc:sldMk cId="0" sldId="274"/>
            <ac:spMk id="1329" creationId="{00000000-0000-0000-0000-000000000000}"/>
          </ac:spMkLst>
        </pc:spChg>
        <pc:spChg chg="mod">
          <ac:chgData name="Mohammed Zaid" userId="S::mz696@uowmail.edu.au::110bb651-0c14-438f-8bfa-4ad4e1cec077" providerId="AD" clId="Web-{EB4A140C-E78F-4B1E-1E8D-8C655D782B04}" dt="2022-06-15T16:42:44.370" v="257" actId="20577"/>
          <ac:spMkLst>
            <pc:docMk/>
            <pc:sldMk cId="0" sldId="274"/>
            <ac:spMk id="1335" creationId="{00000000-0000-0000-0000-000000000000}"/>
          </ac:spMkLst>
        </pc:spChg>
        <pc:cxnChg chg="mod">
          <ac:chgData name="Mohammed Zaid" userId="S::mz696@uowmail.edu.au::110bb651-0c14-438f-8bfa-4ad4e1cec077" providerId="AD" clId="Web-{EB4A140C-E78F-4B1E-1E8D-8C655D782B04}" dt="2022-06-15T16:41:47.912" v="251" actId="1076"/>
          <ac:cxnSpMkLst>
            <pc:docMk/>
            <pc:sldMk cId="0" sldId="274"/>
            <ac:cxnSpMk id="1320" creationId="{00000000-0000-0000-0000-000000000000}"/>
          </ac:cxnSpMkLst>
        </pc:cxnChg>
        <pc:cxnChg chg="mod">
          <ac:chgData name="Mohammed Zaid" userId="S::mz696@uowmail.edu.au::110bb651-0c14-438f-8bfa-4ad4e1cec077" providerId="AD" clId="Web-{EB4A140C-E78F-4B1E-1E8D-8C655D782B04}" dt="2022-06-15T16:42:00.319" v="254" actId="1076"/>
          <ac:cxnSpMkLst>
            <pc:docMk/>
            <pc:sldMk cId="0" sldId="274"/>
            <ac:cxnSpMk id="1337" creationId="{00000000-0000-0000-0000-000000000000}"/>
          </ac:cxnSpMkLst>
        </pc:cxnChg>
        <pc:cxnChg chg="mod">
          <ac:chgData name="Mohammed Zaid" userId="S::mz696@uowmail.edu.au::110bb651-0c14-438f-8bfa-4ad4e1cec077" providerId="AD" clId="Web-{EB4A140C-E78F-4B1E-1E8D-8C655D782B04}" dt="2022-06-15T16:41:56.069" v="253" actId="1076"/>
          <ac:cxnSpMkLst>
            <pc:docMk/>
            <pc:sldMk cId="0" sldId="274"/>
            <ac:cxnSpMk id="1338" creationId="{00000000-0000-0000-0000-000000000000}"/>
          </ac:cxnSpMkLst>
        </pc:cxnChg>
      </pc:sldChg>
      <pc:sldChg chg="modSp">
        <pc:chgData name="Mohammed Zaid" userId="S::mz696@uowmail.edu.au::110bb651-0c14-438f-8bfa-4ad4e1cec077" providerId="AD" clId="Web-{EB4A140C-E78F-4B1E-1E8D-8C655D782B04}" dt="2022-06-15T16:44:07.015" v="269"/>
        <pc:sldMkLst>
          <pc:docMk/>
          <pc:sldMk cId="0" sldId="280"/>
        </pc:sldMkLst>
        <pc:spChg chg="mod">
          <ac:chgData name="Mohammed Zaid" userId="S::mz696@uowmail.edu.au::110bb651-0c14-438f-8bfa-4ad4e1cec077" providerId="AD" clId="Web-{EB4A140C-E78F-4B1E-1E8D-8C655D782B04}" dt="2022-06-15T16:44:07.015" v="269"/>
          <ac:spMkLst>
            <pc:docMk/>
            <pc:sldMk cId="0" sldId="280"/>
            <ac:spMk id="3" creationId="{94DB92CB-9CFD-1BA8-0499-0C406286BA36}"/>
          </ac:spMkLst>
        </pc:spChg>
        <pc:spChg chg="mod">
          <ac:chgData name="Mohammed Zaid" userId="S::mz696@uowmail.edu.au::110bb651-0c14-438f-8bfa-4ad4e1cec077" providerId="AD" clId="Web-{EB4A140C-E78F-4B1E-1E8D-8C655D782B04}" dt="2022-06-15T15:58:04.207" v="0" actId="1076"/>
          <ac:spMkLst>
            <pc:docMk/>
            <pc:sldMk cId="0" sldId="280"/>
            <ac:spMk id="1720" creationId="{00000000-0000-0000-0000-000000000000}"/>
          </ac:spMkLst>
        </pc:spChg>
        <pc:spChg chg="mod">
          <ac:chgData name="Mohammed Zaid" userId="S::mz696@uowmail.edu.au::110bb651-0c14-438f-8bfa-4ad4e1cec077" providerId="AD" clId="Web-{EB4A140C-E78F-4B1E-1E8D-8C655D782B04}" dt="2022-06-15T15:58:13.630" v="1" actId="1076"/>
          <ac:spMkLst>
            <pc:docMk/>
            <pc:sldMk cId="0" sldId="280"/>
            <ac:spMk id="1722" creationId="{00000000-0000-0000-0000-000000000000}"/>
          </ac:spMkLst>
        </pc:spChg>
      </pc:sldChg>
      <pc:sldChg chg="delSp">
        <pc:chgData name="Mohammed Zaid" userId="S::mz696@uowmail.edu.au::110bb651-0c14-438f-8bfa-4ad4e1cec077" providerId="AD" clId="Web-{EB4A140C-E78F-4B1E-1E8D-8C655D782B04}" dt="2022-06-15T16:22:54.024" v="26"/>
        <pc:sldMkLst>
          <pc:docMk/>
          <pc:sldMk cId="2540005783" sldId="311"/>
        </pc:sldMkLst>
        <pc:spChg chg="del">
          <ac:chgData name="Mohammed Zaid" userId="S::mz696@uowmail.edu.au::110bb651-0c14-438f-8bfa-4ad4e1cec077" providerId="AD" clId="Web-{EB4A140C-E78F-4B1E-1E8D-8C655D782B04}" dt="2022-06-15T16:22:54.024" v="26"/>
          <ac:spMkLst>
            <pc:docMk/>
            <pc:sldMk cId="2540005783" sldId="311"/>
            <ac:spMk id="988" creationId="{00000000-0000-0000-0000-000000000000}"/>
          </ac:spMkLst>
        </pc:spChg>
      </pc:sldChg>
      <pc:sldChg chg="modSp">
        <pc:chgData name="Mohammed Zaid" userId="S::mz696@uowmail.edu.au::110bb651-0c14-438f-8bfa-4ad4e1cec077" providerId="AD" clId="Web-{EB4A140C-E78F-4B1E-1E8D-8C655D782B04}" dt="2022-06-15T16:11:23.221" v="17" actId="1076"/>
        <pc:sldMkLst>
          <pc:docMk/>
          <pc:sldMk cId="1299922912" sldId="312"/>
        </pc:sldMkLst>
        <pc:spChg chg="mod">
          <ac:chgData name="Mohammed Zaid" userId="S::mz696@uowmail.edu.au::110bb651-0c14-438f-8bfa-4ad4e1cec077" providerId="AD" clId="Web-{EB4A140C-E78F-4B1E-1E8D-8C655D782B04}" dt="2022-06-15T16:08:37.131" v="15" actId="1076"/>
          <ac:spMkLst>
            <pc:docMk/>
            <pc:sldMk cId="1299922912" sldId="312"/>
            <ac:spMk id="973" creationId="{00000000-0000-0000-0000-000000000000}"/>
          </ac:spMkLst>
        </pc:spChg>
        <pc:spChg chg="mod">
          <ac:chgData name="Mohammed Zaid" userId="S::mz696@uowmail.edu.au::110bb651-0c14-438f-8bfa-4ad4e1cec077" providerId="AD" clId="Web-{EB4A140C-E78F-4B1E-1E8D-8C655D782B04}" dt="2022-06-15T16:08:40.600" v="16" actId="14100"/>
          <ac:spMkLst>
            <pc:docMk/>
            <pc:sldMk cId="1299922912" sldId="312"/>
            <ac:spMk id="975" creationId="{00000000-0000-0000-0000-000000000000}"/>
          </ac:spMkLst>
        </pc:spChg>
        <pc:spChg chg="mod">
          <ac:chgData name="Mohammed Zaid" userId="S::mz696@uowmail.edu.au::110bb651-0c14-438f-8bfa-4ad4e1cec077" providerId="AD" clId="Web-{EB4A140C-E78F-4B1E-1E8D-8C655D782B04}" dt="2022-06-15T16:11:23.221" v="17" actId="1076"/>
          <ac:spMkLst>
            <pc:docMk/>
            <pc:sldMk cId="1299922912" sldId="312"/>
            <ac:spMk id="976" creationId="{00000000-0000-0000-0000-000000000000}"/>
          </ac:spMkLst>
        </pc:spChg>
      </pc:sldChg>
      <pc:sldChg chg="delSp modSp">
        <pc:chgData name="Mohammed Zaid" userId="S::mz696@uowmail.edu.au::110bb651-0c14-438f-8bfa-4ad4e1cec077" providerId="AD" clId="Web-{EB4A140C-E78F-4B1E-1E8D-8C655D782B04}" dt="2022-06-15T16:23:32.478" v="32" actId="1076"/>
        <pc:sldMkLst>
          <pc:docMk/>
          <pc:sldMk cId="3037434410" sldId="325"/>
        </pc:sldMkLst>
        <pc:spChg chg="mod">
          <ac:chgData name="Mohammed Zaid" userId="S::mz696@uowmail.edu.au::110bb651-0c14-438f-8bfa-4ad4e1cec077" providerId="AD" clId="Web-{EB4A140C-E78F-4B1E-1E8D-8C655D782B04}" dt="2022-06-15T16:23:20.181" v="29" actId="1076"/>
          <ac:spMkLst>
            <pc:docMk/>
            <pc:sldMk cId="3037434410" sldId="325"/>
            <ac:spMk id="973" creationId="{00000000-0000-0000-0000-000000000000}"/>
          </ac:spMkLst>
        </pc:spChg>
        <pc:spChg chg="mod">
          <ac:chgData name="Mohammed Zaid" userId="S::mz696@uowmail.edu.au::110bb651-0c14-438f-8bfa-4ad4e1cec077" providerId="AD" clId="Web-{EB4A140C-E78F-4B1E-1E8D-8C655D782B04}" dt="2022-06-15T16:23:28.228" v="31" actId="1076"/>
          <ac:spMkLst>
            <pc:docMk/>
            <pc:sldMk cId="3037434410" sldId="325"/>
            <ac:spMk id="974" creationId="{00000000-0000-0000-0000-000000000000}"/>
          </ac:spMkLst>
        </pc:spChg>
        <pc:spChg chg="del">
          <ac:chgData name="Mohammed Zaid" userId="S::mz696@uowmail.edu.au::110bb651-0c14-438f-8bfa-4ad4e1cec077" providerId="AD" clId="Web-{EB4A140C-E78F-4B1E-1E8D-8C655D782B04}" dt="2022-06-15T16:23:11.259" v="28"/>
          <ac:spMkLst>
            <pc:docMk/>
            <pc:sldMk cId="3037434410" sldId="325"/>
            <ac:spMk id="975" creationId="{00000000-0000-0000-0000-000000000000}"/>
          </ac:spMkLst>
        </pc:spChg>
        <pc:spChg chg="mod">
          <ac:chgData name="Mohammed Zaid" userId="S::mz696@uowmail.edu.au::110bb651-0c14-438f-8bfa-4ad4e1cec077" providerId="AD" clId="Web-{EB4A140C-E78F-4B1E-1E8D-8C655D782B04}" dt="2022-06-15T16:23:32.478" v="32" actId="1076"/>
          <ac:spMkLst>
            <pc:docMk/>
            <pc:sldMk cId="3037434410" sldId="325"/>
            <ac:spMk id="976" creationId="{00000000-0000-0000-0000-000000000000}"/>
          </ac:spMkLst>
        </pc:spChg>
      </pc:sldChg>
      <pc:sldChg chg="delSp">
        <pc:chgData name="Mohammed Zaid" userId="S::mz696@uowmail.edu.au::110bb651-0c14-438f-8bfa-4ad4e1cec077" providerId="AD" clId="Web-{EB4A140C-E78F-4B1E-1E8D-8C655D782B04}" dt="2022-06-15T16:23:03.118" v="27"/>
        <pc:sldMkLst>
          <pc:docMk/>
          <pc:sldMk cId="3802879970" sldId="326"/>
        </pc:sldMkLst>
        <pc:spChg chg="del">
          <ac:chgData name="Mohammed Zaid" userId="S::mz696@uowmail.edu.au::110bb651-0c14-438f-8bfa-4ad4e1cec077" providerId="AD" clId="Web-{EB4A140C-E78F-4B1E-1E8D-8C655D782B04}" dt="2022-06-15T16:23:03.118" v="27"/>
          <ac:spMkLst>
            <pc:docMk/>
            <pc:sldMk cId="3802879970" sldId="326"/>
            <ac:spMk id="975" creationId="{00000000-0000-0000-0000-000000000000}"/>
          </ac:spMkLst>
        </pc:spChg>
      </pc:sldChg>
    </pc:docChg>
  </pc:docChgLst>
  <pc:docChgLst>
    <pc:chgData name="Mohammed Zaid" userId="110bb651-0c14-438f-8bfa-4ad4e1cec077" providerId="ADAL" clId="{D9C1D666-BB4D-4B3C-A0DE-2F97963777E0}"/>
    <pc:docChg chg="custSel modSld">
      <pc:chgData name="Mohammed Zaid" userId="110bb651-0c14-438f-8bfa-4ad4e1cec077" providerId="ADAL" clId="{D9C1D666-BB4D-4B3C-A0DE-2F97963777E0}" dt="2022-07-04T10:41:48.720" v="0" actId="21"/>
      <pc:docMkLst>
        <pc:docMk/>
      </pc:docMkLst>
      <pc:sldChg chg="delSp mod delAnim">
        <pc:chgData name="Mohammed Zaid" userId="110bb651-0c14-438f-8bfa-4ad4e1cec077" providerId="ADAL" clId="{D9C1D666-BB4D-4B3C-A0DE-2F97963777E0}" dt="2022-07-04T10:41:48.720" v="0" actId="21"/>
        <pc:sldMkLst>
          <pc:docMk/>
          <pc:sldMk cId="0" sldId="256"/>
        </pc:sldMkLst>
        <pc:picChg chg="del">
          <ac:chgData name="Mohammed Zaid" userId="110bb651-0c14-438f-8bfa-4ad4e1cec077" providerId="ADAL" clId="{D9C1D666-BB4D-4B3C-A0DE-2F97963777E0}" dt="2022-07-04T10:41:48.720" v="0" actId="21"/>
          <ac:picMkLst>
            <pc:docMk/>
            <pc:sldMk cId="0" sldId="256"/>
            <ac:picMk id="4" creationId="{E6F2F00B-78A8-408D-A249-CF95D44194EA}"/>
          </ac:picMkLst>
        </pc:picChg>
      </pc:sldChg>
    </pc:docChg>
  </pc:docChgLst>
  <pc:docChgLst>
    <pc:chgData name="Chisom Michael Madu" userId="e274a0d9-e4ee-483d-bcae-77946a0101f0" providerId="ADAL" clId="{AC1975D9-B22D-D34F-BAEC-9E7C402C4354}"/>
    <pc:docChg chg="custSel modSld">
      <pc:chgData name="Chisom Michael Madu" userId="e274a0d9-e4ee-483d-bcae-77946a0101f0" providerId="ADAL" clId="{AC1975D9-B22D-D34F-BAEC-9E7C402C4354}" dt="2022-06-16T07:56:57.812" v="11" actId="14100"/>
      <pc:docMkLst>
        <pc:docMk/>
      </pc:docMkLst>
      <pc:sldChg chg="delSp">
        <pc:chgData name="Chisom Michael Madu" userId="e274a0d9-e4ee-483d-bcae-77946a0101f0" providerId="ADAL" clId="{AC1975D9-B22D-D34F-BAEC-9E7C402C4354}" dt="2022-06-15T16:12:52.711" v="4" actId="21"/>
        <pc:sldMkLst>
          <pc:docMk/>
          <pc:sldMk cId="0" sldId="266"/>
        </pc:sldMkLst>
        <pc:picChg chg="del">
          <ac:chgData name="Chisom Michael Madu" userId="e274a0d9-e4ee-483d-bcae-77946a0101f0" providerId="ADAL" clId="{AC1975D9-B22D-D34F-BAEC-9E7C402C4354}" dt="2022-06-15T16:12:52.711" v="4" actId="21"/>
          <ac:picMkLst>
            <pc:docMk/>
            <pc:sldMk cId="0" sldId="266"/>
            <ac:picMk id="23" creationId="{D5E5CD62-846C-0029-5DC5-2C737B5D9E11}"/>
          </ac:picMkLst>
        </pc:picChg>
      </pc:sldChg>
      <pc:sldChg chg="modSp">
        <pc:chgData name="Chisom Michael Madu" userId="e274a0d9-e4ee-483d-bcae-77946a0101f0" providerId="ADAL" clId="{AC1975D9-B22D-D34F-BAEC-9E7C402C4354}" dt="2022-06-16T07:56:57.812" v="11" actId="14100"/>
        <pc:sldMkLst>
          <pc:docMk/>
          <pc:sldMk cId="521024977" sldId="305"/>
        </pc:sldMkLst>
        <pc:spChg chg="mod">
          <ac:chgData name="Chisom Michael Madu" userId="e274a0d9-e4ee-483d-bcae-77946a0101f0" providerId="ADAL" clId="{AC1975D9-B22D-D34F-BAEC-9E7C402C4354}" dt="2022-06-16T07:56:57.812" v="11" actId="14100"/>
          <ac:spMkLst>
            <pc:docMk/>
            <pc:sldMk cId="521024977" sldId="305"/>
            <ac:spMk id="6" creationId="{F285485C-8D48-09E8-2D4B-0D7B1DA4EF8D}"/>
          </ac:spMkLst>
        </pc:spChg>
      </pc:sldChg>
      <pc:sldChg chg="addSp delSp modSp">
        <pc:chgData name="Chisom Michael Madu" userId="e274a0d9-e4ee-483d-bcae-77946a0101f0" providerId="ADAL" clId="{AC1975D9-B22D-D34F-BAEC-9E7C402C4354}" dt="2022-06-15T16:13:02.801" v="8" actId="14100"/>
        <pc:sldMkLst>
          <pc:docMk/>
          <pc:sldMk cId="1167909124" sldId="309"/>
        </pc:sldMkLst>
        <pc:picChg chg="add mod">
          <ac:chgData name="Chisom Michael Madu" userId="e274a0d9-e4ee-483d-bcae-77946a0101f0" providerId="ADAL" clId="{AC1975D9-B22D-D34F-BAEC-9E7C402C4354}" dt="2022-06-15T16:13:02.801" v="8" actId="14100"/>
          <ac:picMkLst>
            <pc:docMk/>
            <pc:sldMk cId="1167909124" sldId="309"/>
            <ac:picMk id="2" creationId="{5D75FB52-1F7D-7F7A-F03F-071C144B6452}"/>
          </ac:picMkLst>
        </pc:picChg>
        <pc:picChg chg="del mod">
          <ac:chgData name="Chisom Michael Madu" userId="e274a0d9-e4ee-483d-bcae-77946a0101f0" providerId="ADAL" clId="{AC1975D9-B22D-D34F-BAEC-9E7C402C4354}" dt="2022-06-15T16:12:45.975" v="3" actId="478"/>
          <ac:picMkLst>
            <pc:docMk/>
            <pc:sldMk cId="1167909124" sldId="309"/>
            <ac:picMk id="5" creationId="{CF6BA61C-EDF8-5391-2A77-57682DC99637}"/>
          </ac:picMkLst>
        </pc:picChg>
      </pc:sldChg>
    </pc:docChg>
  </pc:docChgLst>
  <pc:docChgLst>
    <pc:chgData name="Mohammed Zaid" userId="S::mz696@uowmail.edu.au::110bb651-0c14-438f-8bfa-4ad4e1cec077" providerId="AD" clId="Web-{E8EC9694-3ED8-8FC2-2A10-6B4B88EF75AF}"/>
    <pc:docChg chg="modSld">
      <pc:chgData name="Mohammed Zaid" userId="S::mz696@uowmail.edu.au::110bb651-0c14-438f-8bfa-4ad4e1cec077" providerId="AD" clId="Web-{E8EC9694-3ED8-8FC2-2A10-6B4B88EF75AF}" dt="2022-06-15T04:19:00.922" v="5" actId="1076"/>
      <pc:docMkLst>
        <pc:docMk/>
      </pc:docMkLst>
      <pc:sldChg chg="modSp">
        <pc:chgData name="Mohammed Zaid" userId="S::mz696@uowmail.edu.au::110bb651-0c14-438f-8bfa-4ad4e1cec077" providerId="AD" clId="Web-{E8EC9694-3ED8-8FC2-2A10-6B4B88EF75AF}" dt="2022-06-15T04:19:00.922" v="5" actId="1076"/>
        <pc:sldMkLst>
          <pc:docMk/>
          <pc:sldMk cId="0" sldId="271"/>
        </pc:sldMkLst>
        <pc:spChg chg="mod">
          <ac:chgData name="Mohammed Zaid" userId="S::mz696@uowmail.edu.au::110bb651-0c14-438f-8bfa-4ad4e1cec077" providerId="AD" clId="Web-{E8EC9694-3ED8-8FC2-2A10-6B4B88EF75AF}" dt="2022-06-15T04:19:00.922" v="5" actId="1076"/>
          <ac:spMkLst>
            <pc:docMk/>
            <pc:sldMk cId="0" sldId="271"/>
            <ac:spMk id="1286" creationId="{00000000-0000-0000-0000-000000000000}"/>
          </ac:spMkLst>
        </pc:spChg>
        <pc:cxnChg chg="mod">
          <ac:chgData name="Mohammed Zaid" userId="S::mz696@uowmail.edu.au::110bb651-0c14-438f-8bfa-4ad4e1cec077" providerId="AD" clId="Web-{E8EC9694-3ED8-8FC2-2A10-6B4B88EF75AF}" dt="2022-06-15T04:19:00.922" v="5" actId="1076"/>
          <ac:cxnSpMkLst>
            <pc:docMk/>
            <pc:sldMk cId="0" sldId="271"/>
            <ac:cxnSpMk id="1303" creationId="{00000000-0000-0000-0000-000000000000}"/>
          </ac:cxnSpMkLst>
        </pc:cxnChg>
      </pc:sldChg>
    </pc:docChg>
  </pc:docChgLst>
  <pc:docChgLst>
    <pc:chgData name="Mahmoud Kakouri" userId="8ed7f9c6-2f81-4dda-a25f-fe73b901b264" providerId="ADAL" clId="{C043F6C7-A9CF-48CB-B43E-4A048041CB96}"/>
    <pc:docChg chg="undo custSel addSld delSld modSld sldOrd">
      <pc:chgData name="Mahmoud Kakouri" userId="8ed7f9c6-2f81-4dda-a25f-fe73b901b264" providerId="ADAL" clId="{C043F6C7-A9CF-48CB-B43E-4A048041CB96}" dt="2022-06-15T16:25:18.032" v="1397" actId="1076"/>
      <pc:docMkLst>
        <pc:docMk/>
      </pc:docMkLst>
      <pc:sldChg chg="ord">
        <pc:chgData name="Mahmoud Kakouri" userId="8ed7f9c6-2f81-4dda-a25f-fe73b901b264" providerId="ADAL" clId="{C043F6C7-A9CF-48CB-B43E-4A048041CB96}" dt="2022-06-15T15:50:19.518" v="1254"/>
        <pc:sldMkLst>
          <pc:docMk/>
          <pc:sldMk cId="0" sldId="262"/>
        </pc:sldMkLst>
      </pc:sldChg>
      <pc:sldChg chg="del">
        <pc:chgData name="Mahmoud Kakouri" userId="8ed7f9c6-2f81-4dda-a25f-fe73b901b264" providerId="ADAL" clId="{C043F6C7-A9CF-48CB-B43E-4A048041CB96}" dt="2022-06-15T16:15:52.914" v="1354" actId="47"/>
        <pc:sldMkLst>
          <pc:docMk/>
          <pc:sldMk cId="0" sldId="263"/>
        </pc:sldMkLst>
      </pc:sldChg>
      <pc:sldChg chg="modSp mod">
        <pc:chgData name="Mahmoud Kakouri" userId="8ed7f9c6-2f81-4dda-a25f-fe73b901b264" providerId="ADAL" clId="{C043F6C7-A9CF-48CB-B43E-4A048041CB96}" dt="2022-06-14T08:32:27.811" v="169" actId="1076"/>
        <pc:sldMkLst>
          <pc:docMk/>
          <pc:sldMk cId="0" sldId="264"/>
        </pc:sldMkLst>
        <pc:spChg chg="mod">
          <ac:chgData name="Mahmoud Kakouri" userId="8ed7f9c6-2f81-4dda-a25f-fe73b901b264" providerId="ADAL" clId="{C043F6C7-A9CF-48CB-B43E-4A048041CB96}" dt="2022-06-14T08:29:43.288" v="114" actId="20577"/>
          <ac:spMkLst>
            <pc:docMk/>
            <pc:sldMk cId="0" sldId="264"/>
            <ac:spMk id="994" creationId="{00000000-0000-0000-0000-000000000000}"/>
          </ac:spMkLst>
        </pc:spChg>
        <pc:spChg chg="mod">
          <ac:chgData name="Mahmoud Kakouri" userId="8ed7f9c6-2f81-4dda-a25f-fe73b901b264" providerId="ADAL" clId="{C043F6C7-A9CF-48CB-B43E-4A048041CB96}" dt="2022-06-14T08:32:27.811" v="169" actId="1076"/>
          <ac:spMkLst>
            <pc:docMk/>
            <pc:sldMk cId="0" sldId="264"/>
            <ac:spMk id="995" creationId="{00000000-0000-0000-0000-000000000000}"/>
          </ac:spMkLst>
        </pc:spChg>
      </pc:sldChg>
      <pc:sldChg chg="addSp delSp modSp mod ord">
        <pc:chgData name="Mahmoud Kakouri" userId="8ed7f9c6-2f81-4dda-a25f-fe73b901b264" providerId="ADAL" clId="{C043F6C7-A9CF-48CB-B43E-4A048041CB96}" dt="2022-06-15T15:49:20.263" v="1228" actId="27309"/>
        <pc:sldMkLst>
          <pc:docMk/>
          <pc:sldMk cId="0" sldId="265"/>
        </pc:sldMkLst>
        <pc:spChg chg="mod">
          <ac:chgData name="Mahmoud Kakouri" userId="8ed7f9c6-2f81-4dda-a25f-fe73b901b264" providerId="ADAL" clId="{C043F6C7-A9CF-48CB-B43E-4A048041CB96}" dt="2022-06-14T08:39:45.909" v="458" actId="1076"/>
          <ac:spMkLst>
            <pc:docMk/>
            <pc:sldMk cId="0" sldId="265"/>
            <ac:spMk id="1000" creationId="{00000000-0000-0000-0000-000000000000}"/>
          </ac:spMkLst>
        </pc:spChg>
        <pc:spChg chg="mod">
          <ac:chgData name="Mahmoud Kakouri" userId="8ed7f9c6-2f81-4dda-a25f-fe73b901b264" providerId="ADAL" clId="{C043F6C7-A9CF-48CB-B43E-4A048041CB96}" dt="2022-06-14T08:39:57.292" v="460" actId="1076"/>
          <ac:spMkLst>
            <pc:docMk/>
            <pc:sldMk cId="0" sldId="265"/>
            <ac:spMk id="1001" creationId="{00000000-0000-0000-0000-000000000000}"/>
          </ac:spMkLst>
        </pc:spChg>
        <pc:graphicFrameChg chg="add del modGraphic">
          <ac:chgData name="Mahmoud Kakouri" userId="8ed7f9c6-2f81-4dda-a25f-fe73b901b264" providerId="ADAL" clId="{C043F6C7-A9CF-48CB-B43E-4A048041CB96}" dt="2022-06-15T15:49:20.263" v="1228" actId="27309"/>
          <ac:graphicFrameMkLst>
            <pc:docMk/>
            <pc:sldMk cId="0" sldId="265"/>
            <ac:graphicFrameMk id="4" creationId="{AD72F4D5-2CD4-F59C-0032-4B65E773E7FE}"/>
          </ac:graphicFrameMkLst>
        </pc:graphicFrameChg>
        <pc:picChg chg="add mod">
          <ac:chgData name="Mahmoud Kakouri" userId="8ed7f9c6-2f81-4dda-a25f-fe73b901b264" providerId="ADAL" clId="{C043F6C7-A9CF-48CB-B43E-4A048041CB96}" dt="2022-06-14T08:39:41.537" v="457" actId="1076"/>
          <ac:picMkLst>
            <pc:docMk/>
            <pc:sldMk cId="0" sldId="265"/>
            <ac:picMk id="2" creationId="{F74144FE-AF07-84C4-3BEE-99B87A93966B}"/>
          </ac:picMkLst>
        </pc:picChg>
      </pc:sldChg>
      <pc:sldChg chg="addSp delSp modSp del mod">
        <pc:chgData name="Mahmoud Kakouri" userId="8ed7f9c6-2f81-4dda-a25f-fe73b901b264" providerId="ADAL" clId="{C043F6C7-A9CF-48CB-B43E-4A048041CB96}" dt="2022-06-15T16:21:10.401" v="1385" actId="47"/>
        <pc:sldMkLst>
          <pc:docMk/>
          <pc:sldMk cId="0" sldId="266"/>
        </pc:sldMkLst>
        <pc:spChg chg="add mod">
          <ac:chgData name="Mahmoud Kakouri" userId="8ed7f9c6-2f81-4dda-a25f-fe73b901b264" providerId="ADAL" clId="{C043F6C7-A9CF-48CB-B43E-4A048041CB96}" dt="2022-06-14T08:41:33.702" v="461" actId="478"/>
          <ac:spMkLst>
            <pc:docMk/>
            <pc:sldMk cId="0" sldId="266"/>
            <ac:spMk id="3" creationId="{18852133-E9A2-D5FC-2701-2986DDBEDAC6}"/>
          </ac:spMkLst>
        </pc:spChg>
        <pc:spChg chg="del">
          <ac:chgData name="Mahmoud Kakouri" userId="8ed7f9c6-2f81-4dda-a25f-fe73b901b264" providerId="ADAL" clId="{C043F6C7-A9CF-48CB-B43E-4A048041CB96}" dt="2022-06-14T08:41:33.702" v="461" actId="478"/>
          <ac:spMkLst>
            <pc:docMk/>
            <pc:sldMk cId="0" sldId="266"/>
            <ac:spMk id="1006" creationId="{00000000-0000-0000-0000-000000000000}"/>
          </ac:spMkLst>
        </pc:spChg>
      </pc:sldChg>
      <pc:sldChg chg="addSp delSp modSp del mod">
        <pc:chgData name="Mahmoud Kakouri" userId="8ed7f9c6-2f81-4dda-a25f-fe73b901b264" providerId="ADAL" clId="{C043F6C7-A9CF-48CB-B43E-4A048041CB96}" dt="2022-06-14T18:29:09.856" v="1198" actId="47"/>
        <pc:sldMkLst>
          <pc:docMk/>
          <pc:sldMk cId="0" sldId="268"/>
        </pc:sldMkLst>
        <pc:spChg chg="add mod">
          <ac:chgData name="Mahmoud Kakouri" userId="8ed7f9c6-2f81-4dda-a25f-fe73b901b264" providerId="ADAL" clId="{C043F6C7-A9CF-48CB-B43E-4A048041CB96}" dt="2022-06-14T18:24:18.891" v="1016" actId="478"/>
          <ac:spMkLst>
            <pc:docMk/>
            <pc:sldMk cId="0" sldId="268"/>
            <ac:spMk id="3" creationId="{4BE53319-0494-6DA8-A51D-815DBABEEA0A}"/>
          </ac:spMkLst>
        </pc:spChg>
        <pc:spChg chg="add mod">
          <ac:chgData name="Mahmoud Kakouri" userId="8ed7f9c6-2f81-4dda-a25f-fe73b901b264" providerId="ADAL" clId="{C043F6C7-A9CF-48CB-B43E-4A048041CB96}" dt="2022-06-14T18:25:30.298" v="1049" actId="1076"/>
          <ac:spMkLst>
            <pc:docMk/>
            <pc:sldMk cId="0" sldId="268"/>
            <ac:spMk id="5" creationId="{0407DEEF-DB4E-9D3C-8FBF-EB0A2392F253}"/>
          </ac:spMkLst>
        </pc:spChg>
        <pc:spChg chg="add mod">
          <ac:chgData name="Mahmoud Kakouri" userId="8ed7f9c6-2f81-4dda-a25f-fe73b901b264" providerId="ADAL" clId="{C043F6C7-A9CF-48CB-B43E-4A048041CB96}" dt="2022-06-14T18:24:18.891" v="1016" actId="478"/>
          <ac:spMkLst>
            <pc:docMk/>
            <pc:sldMk cId="0" sldId="268"/>
            <ac:spMk id="7" creationId="{40487BA0-AFF1-1D6B-9E54-E27F8D2168C7}"/>
          </ac:spMkLst>
        </pc:spChg>
        <pc:spChg chg="add mod">
          <ac:chgData name="Mahmoud Kakouri" userId="8ed7f9c6-2f81-4dda-a25f-fe73b901b264" providerId="ADAL" clId="{C043F6C7-A9CF-48CB-B43E-4A048041CB96}" dt="2022-06-14T18:24:18.891" v="1016" actId="478"/>
          <ac:spMkLst>
            <pc:docMk/>
            <pc:sldMk cId="0" sldId="268"/>
            <ac:spMk id="9" creationId="{EB6C7501-AB81-B313-0760-7B52A15DE9C5}"/>
          </ac:spMkLst>
        </pc:spChg>
        <pc:spChg chg="mod">
          <ac:chgData name="Mahmoud Kakouri" userId="8ed7f9c6-2f81-4dda-a25f-fe73b901b264" providerId="ADAL" clId="{C043F6C7-A9CF-48CB-B43E-4A048041CB96}" dt="2022-06-14T18:24:02.447" v="1015" actId="20577"/>
          <ac:spMkLst>
            <pc:docMk/>
            <pc:sldMk cId="0" sldId="268"/>
            <ac:spMk id="1184" creationId="{00000000-0000-0000-0000-000000000000}"/>
          </ac:spMkLst>
        </pc:spChg>
        <pc:spChg chg="del">
          <ac:chgData name="Mahmoud Kakouri" userId="8ed7f9c6-2f81-4dda-a25f-fe73b901b264" providerId="ADAL" clId="{C043F6C7-A9CF-48CB-B43E-4A048041CB96}" dt="2022-06-14T18:24:18.891" v="1016" actId="478"/>
          <ac:spMkLst>
            <pc:docMk/>
            <pc:sldMk cId="0" sldId="268"/>
            <ac:spMk id="1185" creationId="{00000000-0000-0000-0000-000000000000}"/>
          </ac:spMkLst>
        </pc:spChg>
        <pc:spChg chg="del">
          <ac:chgData name="Mahmoud Kakouri" userId="8ed7f9c6-2f81-4dda-a25f-fe73b901b264" providerId="ADAL" clId="{C043F6C7-A9CF-48CB-B43E-4A048041CB96}" dt="2022-06-14T18:24:18.891" v="1016" actId="478"/>
          <ac:spMkLst>
            <pc:docMk/>
            <pc:sldMk cId="0" sldId="268"/>
            <ac:spMk id="1186" creationId="{00000000-0000-0000-0000-000000000000}"/>
          </ac:spMkLst>
        </pc:spChg>
        <pc:spChg chg="del">
          <ac:chgData name="Mahmoud Kakouri" userId="8ed7f9c6-2f81-4dda-a25f-fe73b901b264" providerId="ADAL" clId="{C043F6C7-A9CF-48CB-B43E-4A048041CB96}" dt="2022-06-14T18:24:18.891" v="1016" actId="478"/>
          <ac:spMkLst>
            <pc:docMk/>
            <pc:sldMk cId="0" sldId="268"/>
            <ac:spMk id="1187" creationId="{00000000-0000-0000-0000-000000000000}"/>
          </ac:spMkLst>
        </pc:spChg>
        <pc:spChg chg="del">
          <ac:chgData name="Mahmoud Kakouri" userId="8ed7f9c6-2f81-4dda-a25f-fe73b901b264" providerId="ADAL" clId="{C043F6C7-A9CF-48CB-B43E-4A048041CB96}" dt="2022-06-14T18:24:18.891" v="1016" actId="478"/>
          <ac:spMkLst>
            <pc:docMk/>
            <pc:sldMk cId="0" sldId="268"/>
            <ac:spMk id="1188" creationId="{00000000-0000-0000-0000-000000000000}"/>
          </ac:spMkLst>
        </pc:spChg>
        <pc:spChg chg="del">
          <ac:chgData name="Mahmoud Kakouri" userId="8ed7f9c6-2f81-4dda-a25f-fe73b901b264" providerId="ADAL" clId="{C043F6C7-A9CF-48CB-B43E-4A048041CB96}" dt="2022-06-14T18:24:18.891" v="1016" actId="478"/>
          <ac:spMkLst>
            <pc:docMk/>
            <pc:sldMk cId="0" sldId="268"/>
            <ac:spMk id="1189" creationId="{00000000-0000-0000-0000-000000000000}"/>
          </ac:spMkLst>
        </pc:spChg>
        <pc:spChg chg="del">
          <ac:chgData name="Mahmoud Kakouri" userId="8ed7f9c6-2f81-4dda-a25f-fe73b901b264" providerId="ADAL" clId="{C043F6C7-A9CF-48CB-B43E-4A048041CB96}" dt="2022-06-14T18:24:18.891" v="1016" actId="478"/>
          <ac:spMkLst>
            <pc:docMk/>
            <pc:sldMk cId="0" sldId="268"/>
            <ac:spMk id="1190" creationId="{00000000-0000-0000-0000-000000000000}"/>
          </ac:spMkLst>
        </pc:spChg>
        <pc:grpChg chg="del">
          <ac:chgData name="Mahmoud Kakouri" userId="8ed7f9c6-2f81-4dda-a25f-fe73b901b264" providerId="ADAL" clId="{C043F6C7-A9CF-48CB-B43E-4A048041CB96}" dt="2022-06-14T18:24:18.891" v="1016" actId="478"/>
          <ac:grpSpMkLst>
            <pc:docMk/>
            <pc:sldMk cId="0" sldId="268"/>
            <ac:grpSpMk id="1191" creationId="{00000000-0000-0000-0000-000000000000}"/>
          </ac:grpSpMkLst>
        </pc:grpChg>
        <pc:grpChg chg="del">
          <ac:chgData name="Mahmoud Kakouri" userId="8ed7f9c6-2f81-4dda-a25f-fe73b901b264" providerId="ADAL" clId="{C043F6C7-A9CF-48CB-B43E-4A048041CB96}" dt="2022-06-14T18:24:18.891" v="1016" actId="478"/>
          <ac:grpSpMkLst>
            <pc:docMk/>
            <pc:sldMk cId="0" sldId="268"/>
            <ac:grpSpMk id="1198" creationId="{00000000-0000-0000-0000-000000000000}"/>
          </ac:grpSpMkLst>
        </pc:grpChg>
      </pc:sldChg>
      <pc:sldChg chg="addSp delSp modSp mod ord">
        <pc:chgData name="Mahmoud Kakouri" userId="8ed7f9c6-2f81-4dda-a25f-fe73b901b264" providerId="ADAL" clId="{C043F6C7-A9CF-48CB-B43E-4A048041CB96}" dt="2022-06-14T18:29:07.759" v="1197"/>
        <pc:sldMkLst>
          <pc:docMk/>
          <pc:sldMk cId="0" sldId="269"/>
        </pc:sldMkLst>
        <pc:spChg chg="mod">
          <ac:chgData name="Mahmoud Kakouri" userId="8ed7f9c6-2f81-4dda-a25f-fe73b901b264" providerId="ADAL" clId="{C043F6C7-A9CF-48CB-B43E-4A048041CB96}" dt="2022-06-14T18:28:57.776" v="1195" actId="207"/>
          <ac:spMkLst>
            <pc:docMk/>
            <pc:sldMk cId="0" sldId="269"/>
            <ac:spMk id="1207" creationId="{00000000-0000-0000-0000-000000000000}"/>
          </ac:spMkLst>
        </pc:spChg>
        <pc:spChg chg="del mod">
          <ac:chgData name="Mahmoud Kakouri" userId="8ed7f9c6-2f81-4dda-a25f-fe73b901b264" providerId="ADAL" clId="{C043F6C7-A9CF-48CB-B43E-4A048041CB96}" dt="2022-06-14T18:28:05.453" v="1167" actId="478"/>
          <ac:spMkLst>
            <pc:docMk/>
            <pc:sldMk cId="0" sldId="269"/>
            <ac:spMk id="1209" creationId="{00000000-0000-0000-0000-000000000000}"/>
          </ac:spMkLst>
        </pc:spChg>
        <pc:spChg chg="mod">
          <ac:chgData name="Mahmoud Kakouri" userId="8ed7f9c6-2f81-4dda-a25f-fe73b901b264" providerId="ADAL" clId="{C043F6C7-A9CF-48CB-B43E-4A048041CB96}" dt="2022-06-14T18:27:08.496" v="1132" actId="20577"/>
          <ac:spMkLst>
            <pc:docMk/>
            <pc:sldMk cId="0" sldId="269"/>
            <ac:spMk id="1210" creationId="{00000000-0000-0000-0000-000000000000}"/>
          </ac:spMkLst>
        </pc:spChg>
        <pc:spChg chg="mod">
          <ac:chgData name="Mahmoud Kakouri" userId="8ed7f9c6-2f81-4dda-a25f-fe73b901b264" providerId="ADAL" clId="{C043F6C7-A9CF-48CB-B43E-4A048041CB96}" dt="2022-06-14T18:27:18.989" v="1140" actId="20577"/>
          <ac:spMkLst>
            <pc:docMk/>
            <pc:sldMk cId="0" sldId="269"/>
            <ac:spMk id="1211" creationId="{00000000-0000-0000-0000-000000000000}"/>
          </ac:spMkLst>
        </pc:spChg>
        <pc:spChg chg="mod">
          <ac:chgData name="Mahmoud Kakouri" userId="8ed7f9c6-2f81-4dda-a25f-fe73b901b264" providerId="ADAL" clId="{C043F6C7-A9CF-48CB-B43E-4A048041CB96}" dt="2022-06-14T18:27:30.756" v="1153" actId="20577"/>
          <ac:spMkLst>
            <pc:docMk/>
            <pc:sldMk cId="0" sldId="269"/>
            <ac:spMk id="1212" creationId="{00000000-0000-0000-0000-000000000000}"/>
          </ac:spMkLst>
        </pc:spChg>
        <pc:spChg chg="mod">
          <ac:chgData name="Mahmoud Kakouri" userId="8ed7f9c6-2f81-4dda-a25f-fe73b901b264" providerId="ADAL" clId="{C043F6C7-A9CF-48CB-B43E-4A048041CB96}" dt="2022-06-14T18:27:41.571" v="1163" actId="20577"/>
          <ac:spMkLst>
            <pc:docMk/>
            <pc:sldMk cId="0" sldId="269"/>
            <ac:spMk id="1213" creationId="{00000000-0000-0000-0000-000000000000}"/>
          </ac:spMkLst>
        </pc:spChg>
        <pc:spChg chg="add del mod">
          <ac:chgData name="Mahmoud Kakouri" userId="8ed7f9c6-2f81-4dda-a25f-fe73b901b264" providerId="ADAL" clId="{C043F6C7-A9CF-48CB-B43E-4A048041CB96}" dt="2022-06-14T18:25:47.574" v="1067" actId="20577"/>
          <ac:spMkLst>
            <pc:docMk/>
            <pc:sldMk cId="0" sldId="269"/>
            <ac:spMk id="1214" creationId="{00000000-0000-0000-0000-000000000000}"/>
          </ac:spMkLst>
        </pc:spChg>
        <pc:spChg chg="mod">
          <ac:chgData name="Mahmoud Kakouri" userId="8ed7f9c6-2f81-4dda-a25f-fe73b901b264" providerId="ADAL" clId="{C043F6C7-A9CF-48CB-B43E-4A048041CB96}" dt="2022-06-14T18:25:54.149" v="1073" actId="20577"/>
          <ac:spMkLst>
            <pc:docMk/>
            <pc:sldMk cId="0" sldId="269"/>
            <ac:spMk id="1215" creationId="{00000000-0000-0000-0000-000000000000}"/>
          </ac:spMkLst>
        </pc:spChg>
        <pc:spChg chg="mod">
          <ac:chgData name="Mahmoud Kakouri" userId="8ed7f9c6-2f81-4dda-a25f-fe73b901b264" providerId="ADAL" clId="{C043F6C7-A9CF-48CB-B43E-4A048041CB96}" dt="2022-06-14T18:26:16.250" v="1100" actId="255"/>
          <ac:spMkLst>
            <pc:docMk/>
            <pc:sldMk cId="0" sldId="269"/>
            <ac:spMk id="1216" creationId="{00000000-0000-0000-0000-000000000000}"/>
          </ac:spMkLst>
        </pc:spChg>
        <pc:spChg chg="mod">
          <ac:chgData name="Mahmoud Kakouri" userId="8ed7f9c6-2f81-4dda-a25f-fe73b901b264" providerId="ADAL" clId="{C043F6C7-A9CF-48CB-B43E-4A048041CB96}" dt="2022-06-14T18:26:54.100" v="1108" actId="20577"/>
          <ac:spMkLst>
            <pc:docMk/>
            <pc:sldMk cId="0" sldId="269"/>
            <ac:spMk id="1217" creationId="{00000000-0000-0000-0000-000000000000}"/>
          </ac:spMkLst>
        </pc:spChg>
        <pc:spChg chg="del">
          <ac:chgData name="Mahmoud Kakouri" userId="8ed7f9c6-2f81-4dda-a25f-fe73b901b264" providerId="ADAL" clId="{C043F6C7-A9CF-48CB-B43E-4A048041CB96}" dt="2022-06-14T18:28:01.987" v="1165" actId="478"/>
          <ac:spMkLst>
            <pc:docMk/>
            <pc:sldMk cId="0" sldId="269"/>
            <ac:spMk id="1218" creationId="{00000000-0000-0000-0000-000000000000}"/>
          </ac:spMkLst>
        </pc:spChg>
        <pc:spChg chg="del">
          <ac:chgData name="Mahmoud Kakouri" userId="8ed7f9c6-2f81-4dda-a25f-fe73b901b264" providerId="ADAL" clId="{C043F6C7-A9CF-48CB-B43E-4A048041CB96}" dt="2022-06-14T18:28:01.987" v="1165" actId="478"/>
          <ac:spMkLst>
            <pc:docMk/>
            <pc:sldMk cId="0" sldId="269"/>
            <ac:spMk id="1219" creationId="{00000000-0000-0000-0000-000000000000}"/>
          </ac:spMkLst>
        </pc:spChg>
        <pc:spChg chg="del">
          <ac:chgData name="Mahmoud Kakouri" userId="8ed7f9c6-2f81-4dda-a25f-fe73b901b264" providerId="ADAL" clId="{C043F6C7-A9CF-48CB-B43E-4A048041CB96}" dt="2022-06-14T18:28:01.987" v="1165" actId="478"/>
          <ac:spMkLst>
            <pc:docMk/>
            <pc:sldMk cId="0" sldId="269"/>
            <ac:spMk id="1220" creationId="{00000000-0000-0000-0000-000000000000}"/>
          </ac:spMkLst>
        </pc:spChg>
        <pc:spChg chg="del">
          <ac:chgData name="Mahmoud Kakouri" userId="8ed7f9c6-2f81-4dda-a25f-fe73b901b264" providerId="ADAL" clId="{C043F6C7-A9CF-48CB-B43E-4A048041CB96}" dt="2022-06-14T18:28:01.987" v="1165" actId="478"/>
          <ac:spMkLst>
            <pc:docMk/>
            <pc:sldMk cId="0" sldId="269"/>
            <ac:spMk id="1221" creationId="{00000000-0000-0000-0000-000000000000}"/>
          </ac:spMkLst>
        </pc:spChg>
        <pc:picChg chg="add mod">
          <ac:chgData name="Mahmoud Kakouri" userId="8ed7f9c6-2f81-4dda-a25f-fe73b901b264" providerId="ADAL" clId="{C043F6C7-A9CF-48CB-B43E-4A048041CB96}" dt="2022-06-14T18:28:40.662" v="1171" actId="1076"/>
          <ac:picMkLst>
            <pc:docMk/>
            <pc:sldMk cId="0" sldId="269"/>
            <ac:picMk id="2" creationId="{00685211-9F86-C504-6C72-7E9708C8720A}"/>
          </ac:picMkLst>
        </pc:picChg>
        <pc:picChg chg="del">
          <ac:chgData name="Mahmoud Kakouri" userId="8ed7f9c6-2f81-4dda-a25f-fe73b901b264" providerId="ADAL" clId="{C043F6C7-A9CF-48CB-B43E-4A048041CB96}" dt="2022-06-14T18:27:56.752" v="1164" actId="478"/>
          <ac:picMkLst>
            <pc:docMk/>
            <pc:sldMk cId="0" sldId="269"/>
            <ac:picMk id="1208" creationId="{00000000-0000-0000-0000-000000000000}"/>
          </ac:picMkLst>
        </pc:picChg>
        <pc:cxnChg chg="del mod">
          <ac:chgData name="Mahmoud Kakouri" userId="8ed7f9c6-2f81-4dda-a25f-fe73b901b264" providerId="ADAL" clId="{C043F6C7-A9CF-48CB-B43E-4A048041CB96}" dt="2022-06-14T18:28:01.987" v="1165" actId="478"/>
          <ac:cxnSpMkLst>
            <pc:docMk/>
            <pc:sldMk cId="0" sldId="269"/>
            <ac:cxnSpMk id="1222" creationId="{00000000-0000-0000-0000-000000000000}"/>
          </ac:cxnSpMkLst>
        </pc:cxnChg>
        <pc:cxnChg chg="del">
          <ac:chgData name="Mahmoud Kakouri" userId="8ed7f9c6-2f81-4dda-a25f-fe73b901b264" providerId="ADAL" clId="{C043F6C7-A9CF-48CB-B43E-4A048041CB96}" dt="2022-06-14T18:28:01.987" v="1165" actId="478"/>
          <ac:cxnSpMkLst>
            <pc:docMk/>
            <pc:sldMk cId="0" sldId="269"/>
            <ac:cxnSpMk id="1223" creationId="{00000000-0000-0000-0000-000000000000}"/>
          </ac:cxnSpMkLst>
        </pc:cxnChg>
        <pc:cxnChg chg="del">
          <ac:chgData name="Mahmoud Kakouri" userId="8ed7f9c6-2f81-4dda-a25f-fe73b901b264" providerId="ADAL" clId="{C043F6C7-A9CF-48CB-B43E-4A048041CB96}" dt="2022-06-14T18:28:01.987" v="1165" actId="478"/>
          <ac:cxnSpMkLst>
            <pc:docMk/>
            <pc:sldMk cId="0" sldId="269"/>
            <ac:cxnSpMk id="1224" creationId="{00000000-0000-0000-0000-000000000000}"/>
          </ac:cxnSpMkLst>
        </pc:cxnChg>
        <pc:cxnChg chg="del">
          <ac:chgData name="Mahmoud Kakouri" userId="8ed7f9c6-2f81-4dda-a25f-fe73b901b264" providerId="ADAL" clId="{C043F6C7-A9CF-48CB-B43E-4A048041CB96}" dt="2022-06-14T18:28:01.987" v="1165" actId="478"/>
          <ac:cxnSpMkLst>
            <pc:docMk/>
            <pc:sldMk cId="0" sldId="269"/>
            <ac:cxnSpMk id="1225" creationId="{00000000-0000-0000-0000-000000000000}"/>
          </ac:cxnSpMkLst>
        </pc:cxnChg>
      </pc:sldChg>
      <pc:sldChg chg="del">
        <pc:chgData name="Mahmoud Kakouri" userId="8ed7f9c6-2f81-4dda-a25f-fe73b901b264" providerId="ADAL" clId="{C043F6C7-A9CF-48CB-B43E-4A048041CB96}" dt="2022-06-15T15:59:00.116" v="1304" actId="47"/>
        <pc:sldMkLst>
          <pc:docMk/>
          <pc:sldMk cId="0" sldId="270"/>
        </pc:sldMkLst>
      </pc:sldChg>
      <pc:sldChg chg="ord">
        <pc:chgData name="Mahmoud Kakouri" userId="8ed7f9c6-2f81-4dda-a25f-fe73b901b264" providerId="ADAL" clId="{C043F6C7-A9CF-48CB-B43E-4A048041CB96}" dt="2022-06-15T16:04:00.535" v="1336"/>
        <pc:sldMkLst>
          <pc:docMk/>
          <pc:sldMk cId="0" sldId="271"/>
        </pc:sldMkLst>
      </pc:sldChg>
      <pc:sldChg chg="del">
        <pc:chgData name="Mahmoud Kakouri" userId="8ed7f9c6-2f81-4dda-a25f-fe73b901b264" providerId="ADAL" clId="{C043F6C7-A9CF-48CB-B43E-4A048041CB96}" dt="2022-06-15T15:59:09.960" v="1305" actId="47"/>
        <pc:sldMkLst>
          <pc:docMk/>
          <pc:sldMk cId="0" sldId="272"/>
        </pc:sldMkLst>
      </pc:sldChg>
      <pc:sldChg chg="addSp modSp mod">
        <pc:chgData name="Mahmoud Kakouri" userId="8ed7f9c6-2f81-4dda-a25f-fe73b901b264" providerId="ADAL" clId="{C043F6C7-A9CF-48CB-B43E-4A048041CB96}" dt="2022-06-15T16:04:59.960" v="1349" actId="962"/>
        <pc:sldMkLst>
          <pc:docMk/>
          <pc:sldMk cId="0" sldId="273"/>
        </pc:sldMkLst>
        <pc:picChg chg="add mod">
          <ac:chgData name="Mahmoud Kakouri" userId="8ed7f9c6-2f81-4dda-a25f-fe73b901b264" providerId="ADAL" clId="{C043F6C7-A9CF-48CB-B43E-4A048041CB96}" dt="2022-06-15T16:04:59.960" v="1349" actId="962"/>
          <ac:picMkLst>
            <pc:docMk/>
            <pc:sldMk cId="0" sldId="273"/>
            <ac:picMk id="3" creationId="{25A28581-6521-16B4-F44B-72B3617DA77D}"/>
          </ac:picMkLst>
        </pc:picChg>
      </pc:sldChg>
      <pc:sldChg chg="del">
        <pc:chgData name="Mahmoud Kakouri" userId="8ed7f9c6-2f81-4dda-a25f-fe73b901b264" providerId="ADAL" clId="{C043F6C7-A9CF-48CB-B43E-4A048041CB96}" dt="2022-06-15T15:59:28.657" v="1306" actId="47"/>
        <pc:sldMkLst>
          <pc:docMk/>
          <pc:sldMk cId="0" sldId="275"/>
        </pc:sldMkLst>
      </pc:sldChg>
      <pc:sldChg chg="del">
        <pc:chgData name="Mahmoud Kakouri" userId="8ed7f9c6-2f81-4dda-a25f-fe73b901b264" providerId="ADAL" clId="{C043F6C7-A9CF-48CB-B43E-4A048041CB96}" dt="2022-06-15T15:59:32.134" v="1307" actId="47"/>
        <pc:sldMkLst>
          <pc:docMk/>
          <pc:sldMk cId="0" sldId="276"/>
        </pc:sldMkLst>
      </pc:sldChg>
      <pc:sldChg chg="del">
        <pc:chgData name="Mahmoud Kakouri" userId="8ed7f9c6-2f81-4dda-a25f-fe73b901b264" providerId="ADAL" clId="{C043F6C7-A9CF-48CB-B43E-4A048041CB96}" dt="2022-06-15T15:59:37.548" v="1308" actId="47"/>
        <pc:sldMkLst>
          <pc:docMk/>
          <pc:sldMk cId="0" sldId="277"/>
        </pc:sldMkLst>
      </pc:sldChg>
      <pc:sldChg chg="del">
        <pc:chgData name="Mahmoud Kakouri" userId="8ed7f9c6-2f81-4dda-a25f-fe73b901b264" providerId="ADAL" clId="{C043F6C7-A9CF-48CB-B43E-4A048041CB96}" dt="2022-06-15T15:59:43.790" v="1309" actId="47"/>
        <pc:sldMkLst>
          <pc:docMk/>
          <pc:sldMk cId="0" sldId="279"/>
        </pc:sldMkLst>
      </pc:sldChg>
      <pc:sldChg chg="modSp mod">
        <pc:chgData name="Mahmoud Kakouri" userId="8ed7f9c6-2f81-4dda-a25f-fe73b901b264" providerId="ADAL" clId="{C043F6C7-A9CF-48CB-B43E-4A048041CB96}" dt="2022-06-15T16:15:21.983" v="1353" actId="113"/>
        <pc:sldMkLst>
          <pc:docMk/>
          <pc:sldMk cId="0" sldId="280"/>
        </pc:sldMkLst>
        <pc:spChg chg="mod">
          <ac:chgData name="Mahmoud Kakouri" userId="8ed7f9c6-2f81-4dda-a25f-fe73b901b264" providerId="ADAL" clId="{C043F6C7-A9CF-48CB-B43E-4A048041CB96}" dt="2022-06-15T16:15:09.893" v="1350" actId="113"/>
          <ac:spMkLst>
            <pc:docMk/>
            <pc:sldMk cId="0" sldId="280"/>
            <ac:spMk id="6" creationId="{BCB3DCA0-4BAE-6AAE-B55B-94679209BEA8}"/>
          </ac:spMkLst>
        </pc:spChg>
        <pc:spChg chg="mod">
          <ac:chgData name="Mahmoud Kakouri" userId="8ed7f9c6-2f81-4dda-a25f-fe73b901b264" providerId="ADAL" clId="{C043F6C7-A9CF-48CB-B43E-4A048041CB96}" dt="2022-06-15T16:15:13.791" v="1351" actId="113"/>
          <ac:spMkLst>
            <pc:docMk/>
            <pc:sldMk cId="0" sldId="280"/>
            <ac:spMk id="8" creationId="{B48FCADB-6B63-3EA4-BE0C-AC562FB6B977}"/>
          </ac:spMkLst>
        </pc:spChg>
        <pc:spChg chg="mod">
          <ac:chgData name="Mahmoud Kakouri" userId="8ed7f9c6-2f81-4dda-a25f-fe73b901b264" providerId="ADAL" clId="{C043F6C7-A9CF-48CB-B43E-4A048041CB96}" dt="2022-06-15T16:15:18.318" v="1352" actId="113"/>
          <ac:spMkLst>
            <pc:docMk/>
            <pc:sldMk cId="0" sldId="280"/>
            <ac:spMk id="10" creationId="{9BB7C702-6006-378F-BEED-69F589A62D56}"/>
          </ac:spMkLst>
        </pc:spChg>
        <pc:spChg chg="mod">
          <ac:chgData name="Mahmoud Kakouri" userId="8ed7f9c6-2f81-4dda-a25f-fe73b901b264" providerId="ADAL" clId="{C043F6C7-A9CF-48CB-B43E-4A048041CB96}" dt="2022-06-15T16:15:21.983" v="1353" actId="113"/>
          <ac:spMkLst>
            <pc:docMk/>
            <pc:sldMk cId="0" sldId="280"/>
            <ac:spMk id="11" creationId="{ACA66606-DE79-652C-241B-A0B4C0200D22}"/>
          </ac:spMkLst>
        </pc:spChg>
      </pc:sldChg>
      <pc:sldChg chg="delSp modSp mod">
        <pc:chgData name="Mahmoud Kakouri" userId="8ed7f9c6-2f81-4dda-a25f-fe73b901b264" providerId="ADAL" clId="{C043F6C7-A9CF-48CB-B43E-4A048041CB96}" dt="2022-06-15T16:16:56.758" v="1383" actId="478"/>
        <pc:sldMkLst>
          <pc:docMk/>
          <pc:sldMk cId="0" sldId="283"/>
        </pc:sldMkLst>
        <pc:spChg chg="mod">
          <ac:chgData name="Mahmoud Kakouri" userId="8ed7f9c6-2f81-4dda-a25f-fe73b901b264" providerId="ADAL" clId="{C043F6C7-A9CF-48CB-B43E-4A048041CB96}" dt="2022-06-15T16:16:43.281" v="1382" actId="1076"/>
          <ac:spMkLst>
            <pc:docMk/>
            <pc:sldMk cId="0" sldId="283"/>
            <ac:spMk id="1753" creationId="{00000000-0000-0000-0000-000000000000}"/>
          </ac:spMkLst>
        </pc:spChg>
        <pc:spChg chg="del">
          <ac:chgData name="Mahmoud Kakouri" userId="8ed7f9c6-2f81-4dda-a25f-fe73b901b264" providerId="ADAL" clId="{C043F6C7-A9CF-48CB-B43E-4A048041CB96}" dt="2022-06-15T16:16:56.758" v="1383" actId="478"/>
          <ac:spMkLst>
            <pc:docMk/>
            <pc:sldMk cId="0" sldId="283"/>
            <ac:spMk id="1774" creationId="{00000000-0000-0000-0000-000000000000}"/>
          </ac:spMkLst>
        </pc:spChg>
        <pc:grpChg chg="del">
          <ac:chgData name="Mahmoud Kakouri" userId="8ed7f9c6-2f81-4dda-a25f-fe73b901b264" providerId="ADAL" clId="{C043F6C7-A9CF-48CB-B43E-4A048041CB96}" dt="2022-06-15T16:16:14.398" v="1355" actId="478"/>
          <ac:grpSpMkLst>
            <pc:docMk/>
            <pc:sldMk cId="0" sldId="283"/>
            <ac:grpSpMk id="1754" creationId="{00000000-0000-0000-0000-000000000000}"/>
          </ac:grpSpMkLst>
        </pc:grpChg>
        <pc:grpChg chg="mod">
          <ac:chgData name="Mahmoud Kakouri" userId="8ed7f9c6-2f81-4dda-a25f-fe73b901b264" providerId="ADAL" clId="{C043F6C7-A9CF-48CB-B43E-4A048041CB96}" dt="2022-06-15T16:16:21.729" v="1358" actId="1076"/>
          <ac:grpSpMkLst>
            <pc:docMk/>
            <pc:sldMk cId="0" sldId="283"/>
            <ac:grpSpMk id="1758" creationId="{00000000-0000-0000-0000-000000000000}"/>
          </ac:grpSpMkLst>
        </pc:grpChg>
        <pc:grpChg chg="del">
          <ac:chgData name="Mahmoud Kakouri" userId="8ed7f9c6-2f81-4dda-a25f-fe73b901b264" providerId="ADAL" clId="{C043F6C7-A9CF-48CB-B43E-4A048041CB96}" dt="2022-06-15T16:16:16.355" v="1356" actId="478"/>
          <ac:grpSpMkLst>
            <pc:docMk/>
            <pc:sldMk cId="0" sldId="283"/>
            <ac:grpSpMk id="1764" creationId="{00000000-0000-0000-0000-000000000000}"/>
          </ac:grpSpMkLst>
        </pc:grpChg>
        <pc:grpChg chg="del">
          <ac:chgData name="Mahmoud Kakouri" userId="8ed7f9c6-2f81-4dda-a25f-fe73b901b264" providerId="ADAL" clId="{C043F6C7-A9CF-48CB-B43E-4A048041CB96}" dt="2022-06-15T16:16:18.522" v="1357" actId="478"/>
          <ac:grpSpMkLst>
            <pc:docMk/>
            <pc:sldMk cId="0" sldId="283"/>
            <ac:grpSpMk id="1770" creationId="{00000000-0000-0000-0000-000000000000}"/>
          </ac:grpSpMkLst>
        </pc:grpChg>
      </pc:sldChg>
      <pc:sldChg chg="del">
        <pc:chgData name="Mahmoud Kakouri" userId="8ed7f9c6-2f81-4dda-a25f-fe73b901b264" providerId="ADAL" clId="{C043F6C7-A9CF-48CB-B43E-4A048041CB96}" dt="2022-06-15T15:59:54.099" v="1310" actId="47"/>
        <pc:sldMkLst>
          <pc:docMk/>
          <pc:sldMk cId="0" sldId="285"/>
        </pc:sldMkLst>
      </pc:sldChg>
      <pc:sldChg chg="modSp mod">
        <pc:chgData name="Mahmoud Kakouri" userId="8ed7f9c6-2f81-4dda-a25f-fe73b901b264" providerId="ADAL" clId="{C043F6C7-A9CF-48CB-B43E-4A048041CB96}" dt="2022-06-15T16:00:05.602" v="1326" actId="20577"/>
        <pc:sldMkLst>
          <pc:docMk/>
          <pc:sldMk cId="0" sldId="286"/>
        </pc:sldMkLst>
        <pc:spChg chg="mod">
          <ac:chgData name="Mahmoud Kakouri" userId="8ed7f9c6-2f81-4dda-a25f-fe73b901b264" providerId="ADAL" clId="{C043F6C7-A9CF-48CB-B43E-4A048041CB96}" dt="2022-06-15T16:00:05.602" v="1326" actId="20577"/>
          <ac:spMkLst>
            <pc:docMk/>
            <pc:sldMk cId="0" sldId="286"/>
            <ac:spMk id="2155" creationId="{00000000-0000-0000-0000-000000000000}"/>
          </ac:spMkLst>
        </pc:spChg>
      </pc:sldChg>
      <pc:sldChg chg="addSp delSp modSp add mod">
        <pc:chgData name="Mahmoud Kakouri" userId="8ed7f9c6-2f81-4dda-a25f-fe73b901b264" providerId="ADAL" clId="{C043F6C7-A9CF-48CB-B43E-4A048041CB96}" dt="2022-06-15T16:19:38.306" v="1384" actId="478"/>
        <pc:sldMkLst>
          <pc:docMk/>
          <pc:sldMk cId="521024977" sldId="305"/>
        </pc:sldMkLst>
        <pc:spChg chg="add mod">
          <ac:chgData name="Mahmoud Kakouri" userId="8ed7f9c6-2f81-4dda-a25f-fe73b901b264" providerId="ADAL" clId="{C043F6C7-A9CF-48CB-B43E-4A048041CB96}" dt="2022-06-14T08:26:46.911" v="51" actId="1076"/>
          <ac:spMkLst>
            <pc:docMk/>
            <pc:sldMk cId="521024977" sldId="305"/>
            <ac:spMk id="5" creationId="{BDB59698-A885-7AF2-D5C5-62FA9B874EB5}"/>
          </ac:spMkLst>
        </pc:spChg>
        <pc:spChg chg="del mod">
          <ac:chgData name="Mahmoud Kakouri" userId="8ed7f9c6-2f81-4dda-a25f-fe73b901b264" providerId="ADAL" clId="{C043F6C7-A9CF-48CB-B43E-4A048041CB96}" dt="2022-06-15T16:19:38.306" v="1384" actId="478"/>
          <ac:spMkLst>
            <pc:docMk/>
            <pc:sldMk cId="521024977" sldId="305"/>
            <ac:spMk id="988" creationId="{00000000-0000-0000-0000-000000000000}"/>
          </ac:spMkLst>
        </pc:spChg>
        <pc:spChg chg="del mod">
          <ac:chgData name="Mahmoud Kakouri" userId="8ed7f9c6-2f81-4dda-a25f-fe73b901b264" providerId="ADAL" clId="{C043F6C7-A9CF-48CB-B43E-4A048041CB96}" dt="2022-06-14T08:26:43.429" v="50" actId="478"/>
          <ac:spMkLst>
            <pc:docMk/>
            <pc:sldMk cId="521024977" sldId="305"/>
            <ac:spMk id="989" creationId="{00000000-0000-0000-0000-000000000000}"/>
          </ac:spMkLst>
        </pc:spChg>
        <pc:picChg chg="add del">
          <ac:chgData name="Mahmoud Kakouri" userId="8ed7f9c6-2f81-4dda-a25f-fe73b901b264" providerId="ADAL" clId="{C043F6C7-A9CF-48CB-B43E-4A048041CB96}" dt="2022-06-14T08:26:09.683" v="26"/>
          <ac:picMkLst>
            <pc:docMk/>
            <pc:sldMk cId="521024977" sldId="305"/>
            <ac:picMk id="2" creationId="{381B76D0-FD36-9847-2623-4F614685FAB8}"/>
          </ac:picMkLst>
        </pc:picChg>
      </pc:sldChg>
      <pc:sldChg chg="addSp delSp modSp add del mod">
        <pc:chgData name="Mahmoud Kakouri" userId="8ed7f9c6-2f81-4dda-a25f-fe73b901b264" providerId="ADAL" clId="{C043F6C7-A9CF-48CB-B43E-4A048041CB96}" dt="2022-06-14T08:54:25.443" v="664" actId="47"/>
        <pc:sldMkLst>
          <pc:docMk/>
          <pc:sldMk cId="707590727" sldId="306"/>
        </pc:sldMkLst>
        <pc:spChg chg="mod">
          <ac:chgData name="Mahmoud Kakouri" userId="8ed7f9c6-2f81-4dda-a25f-fe73b901b264" providerId="ADAL" clId="{C043F6C7-A9CF-48CB-B43E-4A048041CB96}" dt="2022-06-14T08:42:24.057" v="468" actId="20577"/>
          <ac:spMkLst>
            <pc:docMk/>
            <pc:sldMk cId="707590727" sldId="306"/>
            <ac:spMk id="1000" creationId="{00000000-0000-0000-0000-000000000000}"/>
          </ac:spMkLst>
        </pc:spChg>
        <pc:spChg chg="mod">
          <ac:chgData name="Mahmoud Kakouri" userId="8ed7f9c6-2f81-4dda-a25f-fe73b901b264" providerId="ADAL" clId="{C043F6C7-A9CF-48CB-B43E-4A048041CB96}" dt="2022-06-14T08:43:34.737" v="638" actId="20577"/>
          <ac:spMkLst>
            <pc:docMk/>
            <pc:sldMk cId="707590727" sldId="306"/>
            <ac:spMk id="1001" creationId="{00000000-0000-0000-0000-000000000000}"/>
          </ac:spMkLst>
        </pc:spChg>
        <pc:picChg chg="del">
          <ac:chgData name="Mahmoud Kakouri" userId="8ed7f9c6-2f81-4dda-a25f-fe73b901b264" providerId="ADAL" clId="{C043F6C7-A9CF-48CB-B43E-4A048041CB96}" dt="2022-06-14T08:44:49.148" v="640" actId="478"/>
          <ac:picMkLst>
            <pc:docMk/>
            <pc:sldMk cId="707590727" sldId="306"/>
            <ac:picMk id="2" creationId="{F74144FE-AF07-84C4-3BEE-99B87A93966B}"/>
          </ac:picMkLst>
        </pc:picChg>
        <pc:picChg chg="add mod modCrop">
          <ac:chgData name="Mahmoud Kakouri" userId="8ed7f9c6-2f81-4dda-a25f-fe73b901b264" providerId="ADAL" clId="{C043F6C7-A9CF-48CB-B43E-4A048041CB96}" dt="2022-06-14T08:45:06.869" v="643" actId="1076"/>
          <ac:picMkLst>
            <pc:docMk/>
            <pc:sldMk cId="707590727" sldId="306"/>
            <ac:picMk id="5" creationId="{6AFE86BD-D5F3-5E45-EAED-92B8BDB37F9D}"/>
          </ac:picMkLst>
        </pc:picChg>
      </pc:sldChg>
      <pc:sldChg chg="addSp delSp modSp add mod ord">
        <pc:chgData name="Mahmoud Kakouri" userId="8ed7f9c6-2f81-4dda-a25f-fe73b901b264" providerId="ADAL" clId="{C043F6C7-A9CF-48CB-B43E-4A048041CB96}" dt="2022-06-14T08:54:21.751" v="663" actId="1076"/>
        <pc:sldMkLst>
          <pc:docMk/>
          <pc:sldMk cId="3386828017" sldId="307"/>
        </pc:sldMkLst>
        <pc:spChg chg="add mod">
          <ac:chgData name="Mahmoud Kakouri" userId="8ed7f9c6-2f81-4dda-a25f-fe73b901b264" providerId="ADAL" clId="{C043F6C7-A9CF-48CB-B43E-4A048041CB96}" dt="2022-06-14T08:49:50.846" v="649" actId="255"/>
          <ac:spMkLst>
            <pc:docMk/>
            <pc:sldMk cId="3386828017" sldId="307"/>
            <ac:spMk id="4" creationId="{5B47E334-561F-006D-AA01-16CCB28362A5}"/>
          </ac:spMkLst>
        </pc:spChg>
        <pc:spChg chg="del mod">
          <ac:chgData name="Mahmoud Kakouri" userId="8ed7f9c6-2f81-4dda-a25f-fe73b901b264" providerId="ADAL" clId="{C043F6C7-A9CF-48CB-B43E-4A048041CB96}" dt="2022-06-14T08:52:58.261" v="656" actId="478"/>
          <ac:spMkLst>
            <pc:docMk/>
            <pc:sldMk cId="3386828017" sldId="307"/>
            <ac:spMk id="988" creationId="{00000000-0000-0000-0000-000000000000}"/>
          </ac:spMkLst>
        </pc:spChg>
        <pc:spChg chg="mod">
          <ac:chgData name="Mahmoud Kakouri" userId="8ed7f9c6-2f81-4dda-a25f-fe73b901b264" providerId="ADAL" clId="{C043F6C7-A9CF-48CB-B43E-4A048041CB96}" dt="2022-06-14T08:53:24.437" v="659" actId="1076"/>
          <ac:spMkLst>
            <pc:docMk/>
            <pc:sldMk cId="3386828017" sldId="307"/>
            <ac:spMk id="989" creationId="{00000000-0000-0000-0000-000000000000}"/>
          </ac:spMkLst>
        </pc:spChg>
        <pc:picChg chg="add mod">
          <ac:chgData name="Mahmoud Kakouri" userId="8ed7f9c6-2f81-4dda-a25f-fe73b901b264" providerId="ADAL" clId="{C043F6C7-A9CF-48CB-B43E-4A048041CB96}" dt="2022-06-14T08:54:21.751" v="663" actId="1076"/>
          <ac:picMkLst>
            <pc:docMk/>
            <pc:sldMk cId="3386828017" sldId="307"/>
            <ac:picMk id="2" creationId="{4F5CACFB-7158-A07E-FE3C-07BB7CCDD144}"/>
          </ac:picMkLst>
        </pc:picChg>
      </pc:sldChg>
      <pc:sldChg chg="addSp delSp modSp add mod">
        <pc:chgData name="Mahmoud Kakouri" userId="8ed7f9c6-2f81-4dda-a25f-fe73b901b264" providerId="ADAL" clId="{C043F6C7-A9CF-48CB-B43E-4A048041CB96}" dt="2022-06-14T17:50:12.194" v="836" actId="33524"/>
        <pc:sldMkLst>
          <pc:docMk/>
          <pc:sldMk cId="3406478230" sldId="308"/>
        </pc:sldMkLst>
        <pc:spChg chg="mod">
          <ac:chgData name="Mahmoud Kakouri" userId="8ed7f9c6-2f81-4dda-a25f-fe73b901b264" providerId="ADAL" clId="{C043F6C7-A9CF-48CB-B43E-4A048041CB96}" dt="2022-06-14T08:59:07.531" v="778" actId="20577"/>
          <ac:spMkLst>
            <pc:docMk/>
            <pc:sldMk cId="3406478230" sldId="308"/>
            <ac:spMk id="4" creationId="{5B47E334-561F-006D-AA01-16CCB28362A5}"/>
          </ac:spMkLst>
        </pc:spChg>
        <pc:spChg chg="mod">
          <ac:chgData name="Mahmoud Kakouri" userId="8ed7f9c6-2f81-4dda-a25f-fe73b901b264" providerId="ADAL" clId="{C043F6C7-A9CF-48CB-B43E-4A048041CB96}" dt="2022-06-14T17:50:12.194" v="836" actId="33524"/>
          <ac:spMkLst>
            <pc:docMk/>
            <pc:sldMk cId="3406478230" sldId="308"/>
            <ac:spMk id="989" creationId="{00000000-0000-0000-0000-000000000000}"/>
          </ac:spMkLst>
        </pc:spChg>
        <pc:picChg chg="del">
          <ac:chgData name="Mahmoud Kakouri" userId="8ed7f9c6-2f81-4dda-a25f-fe73b901b264" providerId="ADAL" clId="{C043F6C7-A9CF-48CB-B43E-4A048041CB96}" dt="2022-06-14T08:58:20.588" v="771" actId="478"/>
          <ac:picMkLst>
            <pc:docMk/>
            <pc:sldMk cId="3406478230" sldId="308"/>
            <ac:picMk id="2" creationId="{4F5CACFB-7158-A07E-FE3C-07BB7CCDD144}"/>
          </ac:picMkLst>
        </pc:picChg>
        <pc:picChg chg="add mod modCrop">
          <ac:chgData name="Mahmoud Kakouri" userId="8ed7f9c6-2f81-4dda-a25f-fe73b901b264" providerId="ADAL" clId="{C043F6C7-A9CF-48CB-B43E-4A048041CB96}" dt="2022-06-14T08:58:40.390" v="776" actId="1076"/>
          <ac:picMkLst>
            <pc:docMk/>
            <pc:sldMk cId="3406478230" sldId="308"/>
            <ac:picMk id="5" creationId="{CF6BA61C-EDF8-5391-2A77-57682DC99637}"/>
          </ac:picMkLst>
        </pc:picChg>
      </pc:sldChg>
      <pc:sldChg chg="modSp add mod">
        <pc:chgData name="Mahmoud Kakouri" userId="8ed7f9c6-2f81-4dda-a25f-fe73b901b264" providerId="ADAL" clId="{C043F6C7-A9CF-48CB-B43E-4A048041CB96}" dt="2022-06-14T09:01:47.975" v="835" actId="20577"/>
        <pc:sldMkLst>
          <pc:docMk/>
          <pc:sldMk cId="1167909124" sldId="309"/>
        </pc:sldMkLst>
        <pc:spChg chg="mod">
          <ac:chgData name="Mahmoud Kakouri" userId="8ed7f9c6-2f81-4dda-a25f-fe73b901b264" providerId="ADAL" clId="{C043F6C7-A9CF-48CB-B43E-4A048041CB96}" dt="2022-06-14T09:01:47.975" v="835" actId="20577"/>
          <ac:spMkLst>
            <pc:docMk/>
            <pc:sldMk cId="1167909124" sldId="309"/>
            <ac:spMk id="4" creationId="{5B47E334-561F-006D-AA01-16CCB28362A5}"/>
          </ac:spMkLst>
        </pc:spChg>
      </pc:sldChg>
      <pc:sldChg chg="addSp delSp modSp add mod">
        <pc:chgData name="Mahmoud Kakouri" userId="8ed7f9c6-2f81-4dda-a25f-fe73b901b264" providerId="ADAL" clId="{C043F6C7-A9CF-48CB-B43E-4A048041CB96}" dt="2022-06-14T18:30:37.797" v="1224" actId="1076"/>
        <pc:sldMkLst>
          <pc:docMk/>
          <pc:sldMk cId="1551284774" sldId="310"/>
        </pc:sldMkLst>
        <pc:spChg chg="mod">
          <ac:chgData name="Mahmoud Kakouri" userId="8ed7f9c6-2f81-4dda-a25f-fe73b901b264" providerId="ADAL" clId="{C043F6C7-A9CF-48CB-B43E-4A048041CB96}" dt="2022-06-14T17:53:17" v="941"/>
          <ac:spMkLst>
            <pc:docMk/>
            <pc:sldMk cId="1551284774" sldId="310"/>
            <ac:spMk id="119" creationId="{9D9F696F-3197-BA9F-8B86-9D43AF1D7C8E}"/>
          </ac:spMkLst>
        </pc:spChg>
        <pc:spChg chg="mod">
          <ac:chgData name="Mahmoud Kakouri" userId="8ed7f9c6-2f81-4dda-a25f-fe73b901b264" providerId="ADAL" clId="{C043F6C7-A9CF-48CB-B43E-4A048041CB96}" dt="2022-06-14T17:53:17" v="941"/>
          <ac:spMkLst>
            <pc:docMk/>
            <pc:sldMk cId="1551284774" sldId="310"/>
            <ac:spMk id="120" creationId="{2C4CE481-C05D-2A2E-59C6-E8680BE054E1}"/>
          </ac:spMkLst>
        </pc:spChg>
        <pc:spChg chg="mod">
          <ac:chgData name="Mahmoud Kakouri" userId="8ed7f9c6-2f81-4dda-a25f-fe73b901b264" providerId="ADAL" clId="{C043F6C7-A9CF-48CB-B43E-4A048041CB96}" dt="2022-06-14T17:53:17" v="941"/>
          <ac:spMkLst>
            <pc:docMk/>
            <pc:sldMk cId="1551284774" sldId="310"/>
            <ac:spMk id="121" creationId="{CBB1DEAF-798D-2304-B93C-7CFBC8FB279C}"/>
          </ac:spMkLst>
        </pc:spChg>
        <pc:spChg chg="mod">
          <ac:chgData name="Mahmoud Kakouri" userId="8ed7f9c6-2f81-4dda-a25f-fe73b901b264" providerId="ADAL" clId="{C043F6C7-A9CF-48CB-B43E-4A048041CB96}" dt="2022-06-14T17:53:17" v="941"/>
          <ac:spMkLst>
            <pc:docMk/>
            <pc:sldMk cId="1551284774" sldId="310"/>
            <ac:spMk id="122" creationId="{E3ED7E65-3B45-5A11-28EF-BD193B22DBB2}"/>
          </ac:spMkLst>
        </pc:spChg>
        <pc:spChg chg="mod">
          <ac:chgData name="Mahmoud Kakouri" userId="8ed7f9c6-2f81-4dda-a25f-fe73b901b264" providerId="ADAL" clId="{C043F6C7-A9CF-48CB-B43E-4A048041CB96}" dt="2022-06-14T17:53:17" v="941"/>
          <ac:spMkLst>
            <pc:docMk/>
            <pc:sldMk cId="1551284774" sldId="310"/>
            <ac:spMk id="123" creationId="{F9FA1719-DCCD-1509-DAA7-BBA2284FD450}"/>
          </ac:spMkLst>
        </pc:spChg>
        <pc:spChg chg="mod">
          <ac:chgData name="Mahmoud Kakouri" userId="8ed7f9c6-2f81-4dda-a25f-fe73b901b264" providerId="ADAL" clId="{C043F6C7-A9CF-48CB-B43E-4A048041CB96}" dt="2022-06-14T17:53:17" v="941"/>
          <ac:spMkLst>
            <pc:docMk/>
            <pc:sldMk cId="1551284774" sldId="310"/>
            <ac:spMk id="124" creationId="{CB6D0D79-2AD9-3F5A-FA49-F7A57A44904B}"/>
          </ac:spMkLst>
        </pc:spChg>
        <pc:spChg chg="mod">
          <ac:chgData name="Mahmoud Kakouri" userId="8ed7f9c6-2f81-4dda-a25f-fe73b901b264" providerId="ADAL" clId="{C043F6C7-A9CF-48CB-B43E-4A048041CB96}" dt="2022-06-14T17:53:17" v="941"/>
          <ac:spMkLst>
            <pc:docMk/>
            <pc:sldMk cId="1551284774" sldId="310"/>
            <ac:spMk id="125" creationId="{C9544D97-8118-FC06-485C-75E850F44BDF}"/>
          </ac:spMkLst>
        </pc:spChg>
        <pc:spChg chg="add mod">
          <ac:chgData name="Mahmoud Kakouri" userId="8ed7f9c6-2f81-4dda-a25f-fe73b901b264" providerId="ADAL" clId="{C043F6C7-A9CF-48CB-B43E-4A048041CB96}" dt="2022-06-14T18:29:43.581" v="1207" actId="2711"/>
          <ac:spMkLst>
            <pc:docMk/>
            <pc:sldMk cId="1551284774" sldId="310"/>
            <ac:spMk id="128" creationId="{E04DD7EF-C7CA-D8B3-1F25-00C0EC9209FC}"/>
          </ac:spMkLst>
        </pc:spChg>
        <pc:spChg chg="mod">
          <ac:chgData name="Mahmoud Kakouri" userId="8ed7f9c6-2f81-4dda-a25f-fe73b901b264" providerId="ADAL" clId="{C043F6C7-A9CF-48CB-B43E-4A048041CB96}" dt="2022-06-14T18:20:38.128" v="973"/>
          <ac:spMkLst>
            <pc:docMk/>
            <pc:sldMk cId="1551284774" sldId="310"/>
            <ac:spMk id="132" creationId="{B7C65F8F-4C24-2091-B79B-B5B8EFF2812D}"/>
          </ac:spMkLst>
        </pc:spChg>
        <pc:spChg chg="mod">
          <ac:chgData name="Mahmoud Kakouri" userId="8ed7f9c6-2f81-4dda-a25f-fe73b901b264" providerId="ADAL" clId="{C043F6C7-A9CF-48CB-B43E-4A048041CB96}" dt="2022-06-14T18:20:38.128" v="973"/>
          <ac:spMkLst>
            <pc:docMk/>
            <pc:sldMk cId="1551284774" sldId="310"/>
            <ac:spMk id="133" creationId="{FB9CF58E-2BB8-4919-B6B2-816818ABB790}"/>
          </ac:spMkLst>
        </pc:spChg>
        <pc:spChg chg="mod">
          <ac:chgData name="Mahmoud Kakouri" userId="8ed7f9c6-2f81-4dda-a25f-fe73b901b264" providerId="ADAL" clId="{C043F6C7-A9CF-48CB-B43E-4A048041CB96}" dt="2022-06-14T18:20:38.128" v="973"/>
          <ac:spMkLst>
            <pc:docMk/>
            <pc:sldMk cId="1551284774" sldId="310"/>
            <ac:spMk id="134" creationId="{8C747F78-E40F-6D98-81BA-5DA77A848EEF}"/>
          </ac:spMkLst>
        </pc:spChg>
        <pc:spChg chg="mod">
          <ac:chgData name="Mahmoud Kakouri" userId="8ed7f9c6-2f81-4dda-a25f-fe73b901b264" providerId="ADAL" clId="{C043F6C7-A9CF-48CB-B43E-4A048041CB96}" dt="2022-06-14T18:20:38.128" v="973"/>
          <ac:spMkLst>
            <pc:docMk/>
            <pc:sldMk cId="1551284774" sldId="310"/>
            <ac:spMk id="135" creationId="{2C3F2869-10D2-95A8-914B-18EF6194FCA4}"/>
          </ac:spMkLst>
        </pc:spChg>
        <pc:spChg chg="mod">
          <ac:chgData name="Mahmoud Kakouri" userId="8ed7f9c6-2f81-4dda-a25f-fe73b901b264" providerId="ADAL" clId="{C043F6C7-A9CF-48CB-B43E-4A048041CB96}" dt="2022-06-14T18:20:38.128" v="973"/>
          <ac:spMkLst>
            <pc:docMk/>
            <pc:sldMk cId="1551284774" sldId="310"/>
            <ac:spMk id="136" creationId="{0630AD71-4D7B-0A84-6AEB-69812AE04D9D}"/>
          </ac:spMkLst>
        </pc:spChg>
        <pc:spChg chg="mod">
          <ac:chgData name="Mahmoud Kakouri" userId="8ed7f9c6-2f81-4dda-a25f-fe73b901b264" providerId="ADAL" clId="{C043F6C7-A9CF-48CB-B43E-4A048041CB96}" dt="2022-06-14T18:20:38.128" v="973"/>
          <ac:spMkLst>
            <pc:docMk/>
            <pc:sldMk cId="1551284774" sldId="310"/>
            <ac:spMk id="137" creationId="{B19905D5-FEA3-EAA1-9FBB-3ADDE910E618}"/>
          </ac:spMkLst>
        </pc:spChg>
        <pc:spChg chg="mod">
          <ac:chgData name="Mahmoud Kakouri" userId="8ed7f9c6-2f81-4dda-a25f-fe73b901b264" providerId="ADAL" clId="{C043F6C7-A9CF-48CB-B43E-4A048041CB96}" dt="2022-06-14T18:20:38.128" v="973"/>
          <ac:spMkLst>
            <pc:docMk/>
            <pc:sldMk cId="1551284774" sldId="310"/>
            <ac:spMk id="138" creationId="{8C095959-7ADD-5ECC-0A2A-BD53EF40389E}"/>
          </ac:spMkLst>
        </pc:spChg>
        <pc:spChg chg="mod">
          <ac:chgData name="Mahmoud Kakouri" userId="8ed7f9c6-2f81-4dda-a25f-fe73b901b264" providerId="ADAL" clId="{C043F6C7-A9CF-48CB-B43E-4A048041CB96}" dt="2022-06-14T18:20:38.128" v="973"/>
          <ac:spMkLst>
            <pc:docMk/>
            <pc:sldMk cId="1551284774" sldId="310"/>
            <ac:spMk id="139" creationId="{5A2FB1AC-586A-859D-0969-84FC0D8E221A}"/>
          </ac:spMkLst>
        </pc:spChg>
        <pc:spChg chg="mod">
          <ac:chgData name="Mahmoud Kakouri" userId="8ed7f9c6-2f81-4dda-a25f-fe73b901b264" providerId="ADAL" clId="{C043F6C7-A9CF-48CB-B43E-4A048041CB96}" dt="2022-06-14T18:20:38.128" v="973"/>
          <ac:spMkLst>
            <pc:docMk/>
            <pc:sldMk cId="1551284774" sldId="310"/>
            <ac:spMk id="140" creationId="{B8A185A1-F585-E907-ECC1-3CFDEBF04700}"/>
          </ac:spMkLst>
        </pc:spChg>
        <pc:spChg chg="mod">
          <ac:chgData name="Mahmoud Kakouri" userId="8ed7f9c6-2f81-4dda-a25f-fe73b901b264" providerId="ADAL" clId="{C043F6C7-A9CF-48CB-B43E-4A048041CB96}" dt="2022-06-14T18:20:38.128" v="973"/>
          <ac:spMkLst>
            <pc:docMk/>
            <pc:sldMk cId="1551284774" sldId="310"/>
            <ac:spMk id="141" creationId="{92E48136-84A7-D350-D89F-5A8C643318C8}"/>
          </ac:spMkLst>
        </pc:spChg>
        <pc:spChg chg="mod">
          <ac:chgData name="Mahmoud Kakouri" userId="8ed7f9c6-2f81-4dda-a25f-fe73b901b264" providerId="ADAL" clId="{C043F6C7-A9CF-48CB-B43E-4A048041CB96}" dt="2022-06-14T18:20:38.128" v="973"/>
          <ac:spMkLst>
            <pc:docMk/>
            <pc:sldMk cId="1551284774" sldId="310"/>
            <ac:spMk id="142" creationId="{2AB03AB7-4425-6B9B-F6EA-310A329BBEB0}"/>
          </ac:spMkLst>
        </pc:spChg>
        <pc:spChg chg="add mod">
          <ac:chgData name="Mahmoud Kakouri" userId="8ed7f9c6-2f81-4dda-a25f-fe73b901b264" providerId="ADAL" clId="{C043F6C7-A9CF-48CB-B43E-4A048041CB96}" dt="2022-06-14T18:29:50.092" v="1208" actId="2711"/>
          <ac:spMkLst>
            <pc:docMk/>
            <pc:sldMk cId="1551284774" sldId="310"/>
            <ac:spMk id="143" creationId="{90356946-B2BA-7E5E-0AB9-2F3D84AC9A00}"/>
          </ac:spMkLst>
        </pc:spChg>
        <pc:spChg chg="mod">
          <ac:chgData name="Mahmoud Kakouri" userId="8ed7f9c6-2f81-4dda-a25f-fe73b901b264" providerId="ADAL" clId="{C043F6C7-A9CF-48CB-B43E-4A048041CB96}" dt="2022-06-14T17:51:03.006" v="867" actId="20577"/>
          <ac:spMkLst>
            <pc:docMk/>
            <pc:sldMk cId="1551284774" sldId="310"/>
            <ac:spMk id="1064" creationId="{00000000-0000-0000-0000-000000000000}"/>
          </ac:spMkLst>
        </pc:spChg>
        <pc:spChg chg="del">
          <ac:chgData name="Mahmoud Kakouri" userId="8ed7f9c6-2f81-4dda-a25f-fe73b901b264" providerId="ADAL" clId="{C043F6C7-A9CF-48CB-B43E-4A048041CB96}" dt="2022-06-14T18:01:17.357" v="946" actId="478"/>
          <ac:spMkLst>
            <pc:docMk/>
            <pc:sldMk cId="1551284774" sldId="310"/>
            <ac:spMk id="1066" creationId="{00000000-0000-0000-0000-000000000000}"/>
          </ac:spMkLst>
        </pc:spChg>
        <pc:spChg chg="del">
          <ac:chgData name="Mahmoud Kakouri" userId="8ed7f9c6-2f81-4dda-a25f-fe73b901b264" providerId="ADAL" clId="{C043F6C7-A9CF-48CB-B43E-4A048041CB96}" dt="2022-06-14T18:01:13.985" v="945" actId="478"/>
          <ac:spMkLst>
            <pc:docMk/>
            <pc:sldMk cId="1551284774" sldId="310"/>
            <ac:spMk id="1067" creationId="{00000000-0000-0000-0000-000000000000}"/>
          </ac:spMkLst>
        </pc:spChg>
        <pc:spChg chg="del">
          <ac:chgData name="Mahmoud Kakouri" userId="8ed7f9c6-2f81-4dda-a25f-fe73b901b264" providerId="ADAL" clId="{C043F6C7-A9CF-48CB-B43E-4A048041CB96}" dt="2022-06-14T18:01:13.985" v="945" actId="478"/>
          <ac:spMkLst>
            <pc:docMk/>
            <pc:sldMk cId="1551284774" sldId="310"/>
            <ac:spMk id="1068" creationId="{00000000-0000-0000-0000-000000000000}"/>
          </ac:spMkLst>
        </pc:spChg>
        <pc:spChg chg="del">
          <ac:chgData name="Mahmoud Kakouri" userId="8ed7f9c6-2f81-4dda-a25f-fe73b901b264" providerId="ADAL" clId="{C043F6C7-A9CF-48CB-B43E-4A048041CB96}" dt="2022-06-14T18:01:11.442" v="944" actId="478"/>
          <ac:spMkLst>
            <pc:docMk/>
            <pc:sldMk cId="1551284774" sldId="310"/>
            <ac:spMk id="1069" creationId="{00000000-0000-0000-0000-000000000000}"/>
          </ac:spMkLst>
        </pc:spChg>
        <pc:spChg chg="del">
          <ac:chgData name="Mahmoud Kakouri" userId="8ed7f9c6-2f81-4dda-a25f-fe73b901b264" providerId="ADAL" clId="{C043F6C7-A9CF-48CB-B43E-4A048041CB96}" dt="2022-06-14T18:01:11.442" v="944" actId="478"/>
          <ac:spMkLst>
            <pc:docMk/>
            <pc:sldMk cId="1551284774" sldId="310"/>
            <ac:spMk id="1070" creationId="{00000000-0000-0000-0000-000000000000}"/>
          </ac:spMkLst>
        </pc:spChg>
        <pc:spChg chg="mod">
          <ac:chgData name="Mahmoud Kakouri" userId="8ed7f9c6-2f81-4dda-a25f-fe73b901b264" providerId="ADAL" clId="{C043F6C7-A9CF-48CB-B43E-4A048041CB96}" dt="2022-06-14T18:30:26.538" v="1221" actId="20577"/>
          <ac:spMkLst>
            <pc:docMk/>
            <pc:sldMk cId="1551284774" sldId="310"/>
            <ac:spMk id="1071" creationId="{00000000-0000-0000-0000-000000000000}"/>
          </ac:spMkLst>
        </pc:spChg>
        <pc:spChg chg="del">
          <ac:chgData name="Mahmoud Kakouri" userId="8ed7f9c6-2f81-4dda-a25f-fe73b901b264" providerId="ADAL" clId="{C043F6C7-A9CF-48CB-B43E-4A048041CB96}" dt="2022-06-14T17:52:39.740" v="933" actId="478"/>
          <ac:spMkLst>
            <pc:docMk/>
            <pc:sldMk cId="1551284774" sldId="310"/>
            <ac:spMk id="1074" creationId="{00000000-0000-0000-0000-000000000000}"/>
          </ac:spMkLst>
        </pc:spChg>
        <pc:spChg chg="del">
          <ac:chgData name="Mahmoud Kakouri" userId="8ed7f9c6-2f81-4dda-a25f-fe73b901b264" providerId="ADAL" clId="{C043F6C7-A9CF-48CB-B43E-4A048041CB96}" dt="2022-06-14T17:52:29.952" v="928" actId="478"/>
          <ac:spMkLst>
            <pc:docMk/>
            <pc:sldMk cId="1551284774" sldId="310"/>
            <ac:spMk id="1075" creationId="{00000000-0000-0000-0000-000000000000}"/>
          </ac:spMkLst>
        </pc:spChg>
        <pc:spChg chg="del">
          <ac:chgData name="Mahmoud Kakouri" userId="8ed7f9c6-2f81-4dda-a25f-fe73b901b264" providerId="ADAL" clId="{C043F6C7-A9CF-48CB-B43E-4A048041CB96}" dt="2022-06-14T17:52:51.768" v="937" actId="478"/>
          <ac:spMkLst>
            <pc:docMk/>
            <pc:sldMk cId="1551284774" sldId="310"/>
            <ac:spMk id="1076" creationId="{00000000-0000-0000-0000-000000000000}"/>
          </ac:spMkLst>
        </pc:spChg>
        <pc:spChg chg="del">
          <ac:chgData name="Mahmoud Kakouri" userId="8ed7f9c6-2f81-4dda-a25f-fe73b901b264" providerId="ADAL" clId="{C043F6C7-A9CF-48CB-B43E-4A048041CB96}" dt="2022-06-14T17:52:57.580" v="939" actId="478"/>
          <ac:spMkLst>
            <pc:docMk/>
            <pc:sldMk cId="1551284774" sldId="310"/>
            <ac:spMk id="1077" creationId="{00000000-0000-0000-0000-000000000000}"/>
          </ac:spMkLst>
        </pc:spChg>
        <pc:spChg chg="mod">
          <ac:chgData name="Mahmoud Kakouri" userId="8ed7f9c6-2f81-4dda-a25f-fe73b901b264" providerId="ADAL" clId="{C043F6C7-A9CF-48CB-B43E-4A048041CB96}" dt="2022-06-14T17:52:22.146" v="927" actId="20577"/>
          <ac:spMkLst>
            <pc:docMk/>
            <pc:sldMk cId="1551284774" sldId="310"/>
            <ac:spMk id="1079" creationId="{00000000-0000-0000-0000-000000000000}"/>
          </ac:spMkLst>
        </pc:spChg>
        <pc:spChg chg="del">
          <ac:chgData name="Mahmoud Kakouri" userId="8ed7f9c6-2f81-4dda-a25f-fe73b901b264" providerId="ADAL" clId="{C043F6C7-A9CF-48CB-B43E-4A048041CB96}" dt="2022-06-14T17:52:51.768" v="937" actId="478"/>
          <ac:spMkLst>
            <pc:docMk/>
            <pc:sldMk cId="1551284774" sldId="310"/>
            <ac:spMk id="1080" creationId="{00000000-0000-0000-0000-000000000000}"/>
          </ac:spMkLst>
        </pc:spChg>
        <pc:spChg chg="del">
          <ac:chgData name="Mahmoud Kakouri" userId="8ed7f9c6-2f81-4dda-a25f-fe73b901b264" providerId="ADAL" clId="{C043F6C7-A9CF-48CB-B43E-4A048041CB96}" dt="2022-06-14T17:52:54.822" v="938" actId="478"/>
          <ac:spMkLst>
            <pc:docMk/>
            <pc:sldMk cId="1551284774" sldId="310"/>
            <ac:spMk id="1081" creationId="{00000000-0000-0000-0000-000000000000}"/>
          </ac:spMkLst>
        </pc:spChg>
        <pc:spChg chg="del">
          <ac:chgData name="Mahmoud Kakouri" userId="8ed7f9c6-2f81-4dda-a25f-fe73b901b264" providerId="ADAL" clId="{C043F6C7-A9CF-48CB-B43E-4A048041CB96}" dt="2022-06-14T17:52:44.742" v="934" actId="478"/>
          <ac:spMkLst>
            <pc:docMk/>
            <pc:sldMk cId="1551284774" sldId="310"/>
            <ac:spMk id="1082" creationId="{00000000-0000-0000-0000-000000000000}"/>
          </ac:spMkLst>
        </pc:spChg>
        <pc:spChg chg="del mod">
          <ac:chgData name="Mahmoud Kakouri" userId="8ed7f9c6-2f81-4dda-a25f-fe73b901b264" providerId="ADAL" clId="{C043F6C7-A9CF-48CB-B43E-4A048041CB96}" dt="2022-06-14T17:52:36.698" v="931" actId="478"/>
          <ac:spMkLst>
            <pc:docMk/>
            <pc:sldMk cId="1551284774" sldId="310"/>
            <ac:spMk id="1083" creationId="{00000000-0000-0000-0000-000000000000}"/>
          </ac:spMkLst>
        </pc:spChg>
        <pc:grpChg chg="add mod">
          <ac:chgData name="Mahmoud Kakouri" userId="8ed7f9c6-2f81-4dda-a25f-fe73b901b264" providerId="ADAL" clId="{C043F6C7-A9CF-48CB-B43E-4A048041CB96}" dt="2022-06-14T17:53:22.610" v="943" actId="1076"/>
          <ac:grpSpMkLst>
            <pc:docMk/>
            <pc:sldMk cId="1551284774" sldId="310"/>
            <ac:grpSpMk id="118" creationId="{F3109BEC-4B91-6B06-D698-A4803DA9D224}"/>
          </ac:grpSpMkLst>
        </pc:grpChg>
        <pc:grpChg chg="add del mod">
          <ac:chgData name="Mahmoud Kakouri" userId="8ed7f9c6-2f81-4dda-a25f-fe73b901b264" providerId="ADAL" clId="{C043F6C7-A9CF-48CB-B43E-4A048041CB96}" dt="2022-06-14T18:22:03.462" v="1000" actId="478"/>
          <ac:grpSpMkLst>
            <pc:docMk/>
            <pc:sldMk cId="1551284774" sldId="310"/>
            <ac:grpSpMk id="131" creationId="{9139D2A5-ABE5-D03C-17E6-33B379FE23FB}"/>
          </ac:grpSpMkLst>
        </pc:grpChg>
        <pc:grpChg chg="del">
          <ac:chgData name="Mahmoud Kakouri" userId="8ed7f9c6-2f81-4dda-a25f-fe73b901b264" providerId="ADAL" clId="{C043F6C7-A9CF-48CB-B43E-4A048041CB96}" dt="2022-06-14T17:52:49.229" v="936" actId="478"/>
          <ac:grpSpMkLst>
            <pc:docMk/>
            <pc:sldMk cId="1551284774" sldId="310"/>
            <ac:grpSpMk id="1123" creationId="{00000000-0000-0000-0000-000000000000}"/>
          </ac:grpSpMkLst>
        </pc:grpChg>
        <pc:grpChg chg="del">
          <ac:chgData name="Mahmoud Kakouri" userId="8ed7f9c6-2f81-4dda-a25f-fe73b901b264" providerId="ADAL" clId="{C043F6C7-A9CF-48CB-B43E-4A048041CB96}" dt="2022-06-14T17:52:46.222" v="935" actId="478"/>
          <ac:grpSpMkLst>
            <pc:docMk/>
            <pc:sldMk cId="1551284774" sldId="310"/>
            <ac:grpSpMk id="1136" creationId="{00000000-0000-0000-0000-000000000000}"/>
          </ac:grpSpMkLst>
        </pc:grpChg>
        <pc:grpChg chg="del">
          <ac:chgData name="Mahmoud Kakouri" userId="8ed7f9c6-2f81-4dda-a25f-fe73b901b264" providerId="ADAL" clId="{C043F6C7-A9CF-48CB-B43E-4A048041CB96}" dt="2022-06-14T17:52:54.822" v="938" actId="478"/>
          <ac:grpSpMkLst>
            <pc:docMk/>
            <pc:sldMk cId="1551284774" sldId="310"/>
            <ac:grpSpMk id="1144" creationId="{00000000-0000-0000-0000-000000000000}"/>
          </ac:grpSpMkLst>
        </pc:grpChg>
        <pc:grpChg chg="del mod">
          <ac:chgData name="Mahmoud Kakouri" userId="8ed7f9c6-2f81-4dda-a25f-fe73b901b264" providerId="ADAL" clId="{C043F6C7-A9CF-48CB-B43E-4A048041CB96}" dt="2022-06-14T17:53:18.780" v="942" actId="478"/>
          <ac:grpSpMkLst>
            <pc:docMk/>
            <pc:sldMk cId="1551284774" sldId="310"/>
            <ac:grpSpMk id="1160" creationId="{00000000-0000-0000-0000-000000000000}"/>
          </ac:grpSpMkLst>
        </pc:grpChg>
        <pc:grpChg chg="del">
          <ac:chgData name="Mahmoud Kakouri" userId="8ed7f9c6-2f81-4dda-a25f-fe73b901b264" providerId="ADAL" clId="{C043F6C7-A9CF-48CB-B43E-4A048041CB96}" dt="2022-06-14T17:52:38.252" v="932" actId="478"/>
          <ac:grpSpMkLst>
            <pc:docMk/>
            <pc:sldMk cId="1551284774" sldId="310"/>
            <ac:grpSpMk id="1172" creationId="{00000000-0000-0000-0000-000000000000}"/>
          </ac:grpSpMkLst>
        </pc:grpChg>
        <pc:picChg chg="add mod">
          <ac:chgData name="Mahmoud Kakouri" userId="8ed7f9c6-2f81-4dda-a25f-fe73b901b264" providerId="ADAL" clId="{C043F6C7-A9CF-48CB-B43E-4A048041CB96}" dt="2022-06-14T18:22:18.258" v="1001" actId="1076"/>
          <ac:picMkLst>
            <pc:docMk/>
            <pc:sldMk cId="1551284774" sldId="310"/>
            <ac:picMk id="3" creationId="{60C18E48-81AC-C3E6-200C-DE068C59A078}"/>
          </ac:picMkLst>
        </pc:picChg>
        <pc:picChg chg="add del mod">
          <ac:chgData name="Mahmoud Kakouri" userId="8ed7f9c6-2f81-4dda-a25f-fe73b901b264" providerId="ADAL" clId="{C043F6C7-A9CF-48CB-B43E-4A048041CB96}" dt="2022-06-14T18:20:58.303" v="975" actId="478"/>
          <ac:picMkLst>
            <pc:docMk/>
            <pc:sldMk cId="1551284774" sldId="310"/>
            <ac:picMk id="4" creationId="{2F9D593A-83F1-F6FA-A20B-E6C0DF16CD06}"/>
          </ac:picMkLst>
        </pc:picChg>
        <pc:picChg chg="add mod">
          <ac:chgData name="Mahmoud Kakouri" userId="8ed7f9c6-2f81-4dda-a25f-fe73b901b264" providerId="ADAL" clId="{C043F6C7-A9CF-48CB-B43E-4A048041CB96}" dt="2022-06-14T18:19:53.940" v="959" actId="1076"/>
          <ac:picMkLst>
            <pc:docMk/>
            <pc:sldMk cId="1551284774" sldId="310"/>
            <ac:picMk id="5" creationId="{BEF0658C-170E-AF4C-18BB-3362CF20D335}"/>
          </ac:picMkLst>
        </pc:picChg>
        <pc:picChg chg="add mod">
          <ac:chgData name="Mahmoud Kakouri" userId="8ed7f9c6-2f81-4dda-a25f-fe73b901b264" providerId="ADAL" clId="{C043F6C7-A9CF-48CB-B43E-4A048041CB96}" dt="2022-06-14T18:21:40.840" v="984" actId="1076"/>
          <ac:picMkLst>
            <pc:docMk/>
            <pc:sldMk cId="1551284774" sldId="310"/>
            <ac:picMk id="6" creationId="{A6E4AC49-FFDD-89CA-7ED4-9F2AEB7C14C6}"/>
          </ac:picMkLst>
        </pc:picChg>
        <pc:picChg chg="add mod">
          <ac:chgData name="Mahmoud Kakouri" userId="8ed7f9c6-2f81-4dda-a25f-fe73b901b264" providerId="ADAL" clId="{C043F6C7-A9CF-48CB-B43E-4A048041CB96}" dt="2022-06-14T18:30:37.797" v="1224" actId="1076"/>
          <ac:picMkLst>
            <pc:docMk/>
            <pc:sldMk cId="1551284774" sldId="310"/>
            <ac:picMk id="7" creationId="{5A925720-6F79-83FA-AF64-50CE77679234}"/>
          </ac:picMkLst>
        </pc:picChg>
        <pc:picChg chg="del">
          <ac:chgData name="Mahmoud Kakouri" userId="8ed7f9c6-2f81-4dda-a25f-fe73b901b264" providerId="ADAL" clId="{C043F6C7-A9CF-48CB-B43E-4A048041CB96}" dt="2022-06-14T17:51:24.339" v="868" actId="478"/>
          <ac:picMkLst>
            <pc:docMk/>
            <pc:sldMk cId="1551284774" sldId="310"/>
            <ac:picMk id="1065" creationId="{00000000-0000-0000-0000-000000000000}"/>
          </ac:picMkLst>
        </pc:picChg>
      </pc:sldChg>
      <pc:sldChg chg="del">
        <pc:chgData name="Mahmoud Kakouri" userId="8ed7f9c6-2f81-4dda-a25f-fe73b901b264" providerId="ADAL" clId="{C043F6C7-A9CF-48CB-B43E-4A048041CB96}" dt="2022-06-15T15:50:56.255" v="1255" actId="47"/>
        <pc:sldMkLst>
          <pc:docMk/>
          <pc:sldMk cId="1566548099" sldId="315"/>
        </pc:sldMkLst>
      </pc:sldChg>
      <pc:sldChg chg="addSp modSp mod ord modAnim">
        <pc:chgData name="Mahmoud Kakouri" userId="8ed7f9c6-2f81-4dda-a25f-fe73b901b264" providerId="ADAL" clId="{C043F6C7-A9CF-48CB-B43E-4A048041CB96}" dt="2022-06-15T16:25:18.032" v="1397" actId="1076"/>
        <pc:sldMkLst>
          <pc:docMk/>
          <pc:sldMk cId="1320315775" sldId="319"/>
        </pc:sldMkLst>
        <pc:spChg chg="mod">
          <ac:chgData name="Mahmoud Kakouri" userId="8ed7f9c6-2f81-4dda-a25f-fe73b901b264" providerId="ADAL" clId="{C043F6C7-A9CF-48CB-B43E-4A048041CB96}" dt="2022-06-15T16:25:18.032" v="1397" actId="1076"/>
          <ac:spMkLst>
            <pc:docMk/>
            <pc:sldMk cId="1320315775" sldId="319"/>
            <ac:spMk id="5" creationId="{29F90A4F-E1A0-B227-D8DA-C83F7689A127}"/>
          </ac:spMkLst>
        </pc:spChg>
        <pc:picChg chg="add mod">
          <ac:chgData name="Mahmoud Kakouri" userId="8ed7f9c6-2f81-4dda-a25f-fe73b901b264" providerId="ADAL" clId="{C043F6C7-A9CF-48CB-B43E-4A048041CB96}" dt="2022-06-15T16:24:47.470" v="1396" actId="14100"/>
          <ac:picMkLst>
            <pc:docMk/>
            <pc:sldMk cId="1320315775" sldId="319"/>
            <ac:picMk id="2" creationId="{3CAD3D87-2EE3-9C13-2EF1-4FA350B1B148}"/>
          </ac:picMkLst>
        </pc:picChg>
      </pc:sldChg>
      <pc:sldChg chg="modSp add mod">
        <pc:chgData name="Mahmoud Kakouri" userId="8ed7f9c6-2f81-4dda-a25f-fe73b901b264" providerId="ADAL" clId="{C043F6C7-A9CF-48CB-B43E-4A048041CB96}" dt="2022-06-15T16:04:18.132" v="1345" actId="255"/>
        <pc:sldMkLst>
          <pc:docMk/>
          <pc:sldMk cId="3037434410" sldId="325"/>
        </pc:sldMkLst>
        <pc:spChg chg="mod">
          <ac:chgData name="Mahmoud Kakouri" userId="8ed7f9c6-2f81-4dda-a25f-fe73b901b264" providerId="ADAL" clId="{C043F6C7-A9CF-48CB-B43E-4A048041CB96}" dt="2022-06-15T15:50:06.432" v="1251" actId="20577"/>
          <ac:spMkLst>
            <pc:docMk/>
            <pc:sldMk cId="3037434410" sldId="325"/>
            <ac:spMk id="973" creationId="{00000000-0000-0000-0000-000000000000}"/>
          </ac:spMkLst>
        </pc:spChg>
        <pc:spChg chg="mod">
          <ac:chgData name="Mahmoud Kakouri" userId="8ed7f9c6-2f81-4dda-a25f-fe73b901b264" providerId="ADAL" clId="{C043F6C7-A9CF-48CB-B43E-4A048041CB96}" dt="2022-06-15T15:50:10.483" v="1252" actId="20577"/>
          <ac:spMkLst>
            <pc:docMk/>
            <pc:sldMk cId="3037434410" sldId="325"/>
            <ac:spMk id="975" creationId="{00000000-0000-0000-0000-000000000000}"/>
          </ac:spMkLst>
        </pc:spChg>
        <pc:spChg chg="mod">
          <ac:chgData name="Mahmoud Kakouri" userId="8ed7f9c6-2f81-4dda-a25f-fe73b901b264" providerId="ADAL" clId="{C043F6C7-A9CF-48CB-B43E-4A048041CB96}" dt="2022-06-15T16:04:18.132" v="1345" actId="255"/>
          <ac:spMkLst>
            <pc:docMk/>
            <pc:sldMk cId="3037434410" sldId="325"/>
            <ac:spMk id="976" creationId="{00000000-0000-0000-0000-000000000000}"/>
          </ac:spMkLst>
        </pc:spChg>
      </pc:sldChg>
      <pc:sldChg chg="modSp add mod ord">
        <pc:chgData name="Mahmoud Kakouri" userId="8ed7f9c6-2f81-4dda-a25f-fe73b901b264" providerId="ADAL" clId="{C043F6C7-A9CF-48CB-B43E-4A048041CB96}" dt="2022-06-15T16:04:09.566" v="1342" actId="20577"/>
        <pc:sldMkLst>
          <pc:docMk/>
          <pc:sldMk cId="3802879970" sldId="326"/>
        </pc:sldMkLst>
        <pc:spChg chg="mod">
          <ac:chgData name="Mahmoud Kakouri" userId="8ed7f9c6-2f81-4dda-a25f-fe73b901b264" providerId="ADAL" clId="{C043F6C7-A9CF-48CB-B43E-4A048041CB96}" dt="2022-06-15T15:57:17.694" v="1303" actId="1076"/>
          <ac:spMkLst>
            <pc:docMk/>
            <pc:sldMk cId="3802879970" sldId="326"/>
            <ac:spMk id="973" creationId="{00000000-0000-0000-0000-000000000000}"/>
          </ac:spMkLst>
        </pc:spChg>
        <pc:spChg chg="mod">
          <ac:chgData name="Mahmoud Kakouri" userId="8ed7f9c6-2f81-4dda-a25f-fe73b901b264" providerId="ADAL" clId="{C043F6C7-A9CF-48CB-B43E-4A048041CB96}" dt="2022-06-15T16:04:09.566" v="1342" actId="20577"/>
          <ac:spMkLst>
            <pc:docMk/>
            <pc:sldMk cId="3802879970" sldId="326"/>
            <ac:spMk id="976" creationId="{00000000-0000-0000-0000-000000000000}"/>
          </ac:spMkLst>
        </pc:spChg>
      </pc:sldChg>
      <pc:sldMasterChg chg="delSldLayout">
        <pc:chgData name="Mahmoud Kakouri" userId="8ed7f9c6-2f81-4dda-a25f-fe73b901b264" providerId="ADAL" clId="{C043F6C7-A9CF-48CB-B43E-4A048041CB96}" dt="2022-06-15T16:21:10.401" v="1385" actId="47"/>
        <pc:sldMasterMkLst>
          <pc:docMk/>
          <pc:sldMasterMk cId="0" sldId="2147483673"/>
        </pc:sldMasterMkLst>
        <pc:sldLayoutChg chg="del">
          <pc:chgData name="Mahmoud Kakouri" userId="8ed7f9c6-2f81-4dda-a25f-fe73b901b264" providerId="ADAL" clId="{C043F6C7-A9CF-48CB-B43E-4A048041CB96}" dt="2022-06-14T18:29:09.856" v="1198" actId="47"/>
          <pc:sldLayoutMkLst>
            <pc:docMk/>
            <pc:sldMasterMk cId="0" sldId="2147483673"/>
            <pc:sldLayoutMk cId="0" sldId="2147483651"/>
          </pc:sldLayoutMkLst>
        </pc:sldLayoutChg>
        <pc:sldLayoutChg chg="del">
          <pc:chgData name="Mahmoud Kakouri" userId="8ed7f9c6-2f81-4dda-a25f-fe73b901b264" providerId="ADAL" clId="{C043F6C7-A9CF-48CB-B43E-4A048041CB96}" dt="2022-06-15T15:59:28.657" v="1306" actId="47"/>
          <pc:sldLayoutMkLst>
            <pc:docMk/>
            <pc:sldMasterMk cId="0" sldId="2147483673"/>
            <pc:sldLayoutMk cId="0" sldId="2147483654"/>
          </pc:sldLayoutMkLst>
        </pc:sldLayoutChg>
        <pc:sldLayoutChg chg="del">
          <pc:chgData name="Mahmoud Kakouri" userId="8ed7f9c6-2f81-4dda-a25f-fe73b901b264" providerId="ADAL" clId="{C043F6C7-A9CF-48CB-B43E-4A048041CB96}" dt="2022-06-15T15:59:09.960" v="1305" actId="47"/>
          <pc:sldLayoutMkLst>
            <pc:docMk/>
            <pc:sldMasterMk cId="0" sldId="2147483673"/>
            <pc:sldLayoutMk cId="0" sldId="2147483657"/>
          </pc:sldLayoutMkLst>
        </pc:sldLayoutChg>
        <pc:sldLayoutChg chg="del">
          <pc:chgData name="Mahmoud Kakouri" userId="8ed7f9c6-2f81-4dda-a25f-fe73b901b264" providerId="ADAL" clId="{C043F6C7-A9CF-48CB-B43E-4A048041CB96}" dt="2022-06-15T16:21:10.401" v="1385" actId="47"/>
          <pc:sldLayoutMkLst>
            <pc:docMk/>
            <pc:sldMasterMk cId="0" sldId="2147483673"/>
            <pc:sldLayoutMk cId="0" sldId="2147483664"/>
          </pc:sldLayoutMkLst>
        </pc:sldLayoutChg>
        <pc:sldLayoutChg chg="del">
          <pc:chgData name="Mahmoud Kakouri" userId="8ed7f9c6-2f81-4dda-a25f-fe73b901b264" providerId="ADAL" clId="{C043F6C7-A9CF-48CB-B43E-4A048041CB96}" dt="2022-06-15T15:59:00.116" v="1304" actId="47"/>
          <pc:sldLayoutMkLst>
            <pc:docMk/>
            <pc:sldMasterMk cId="0" sldId="2147483673"/>
            <pc:sldLayoutMk cId="0" sldId="2147483666"/>
          </pc:sldLayoutMkLst>
        </pc:sldLayoutChg>
        <pc:sldLayoutChg chg="del">
          <pc:chgData name="Mahmoud Kakouri" userId="8ed7f9c6-2f81-4dda-a25f-fe73b901b264" providerId="ADAL" clId="{C043F6C7-A9CF-48CB-B43E-4A048041CB96}" dt="2022-06-15T15:59:43.790" v="1309" actId="47"/>
          <pc:sldLayoutMkLst>
            <pc:docMk/>
            <pc:sldMasterMk cId="0" sldId="2147483673"/>
            <pc:sldLayoutMk cId="0" sldId="2147483668"/>
          </pc:sldLayoutMkLst>
        </pc:sldLayoutChg>
      </pc:sldMasterChg>
    </pc:docChg>
  </pc:docChgLst>
  <pc:docChgLst>
    <pc:chgData name="Suraksha Kotte" userId="6328a6fc-5407-4cdd-9c93-9636f26f5eb4" providerId="ADAL" clId="{6D92BF7F-80CB-471A-9AF6-F98F9520D420}"/>
    <pc:docChg chg="undo custSel addSld delSld modSld sldOrd">
      <pc:chgData name="Suraksha Kotte" userId="6328a6fc-5407-4cdd-9c93-9636f26f5eb4" providerId="ADAL" clId="{6D92BF7F-80CB-471A-9AF6-F98F9520D420}" dt="2022-06-21T11:05:52.615" v="1987"/>
      <pc:docMkLst>
        <pc:docMk/>
      </pc:docMkLst>
      <pc:sldChg chg="addSp delSp modSp mod modTransition modAnim">
        <pc:chgData name="Suraksha Kotte" userId="6328a6fc-5407-4cdd-9c93-9636f26f5eb4" providerId="ADAL" clId="{6D92BF7F-80CB-471A-9AF6-F98F9520D420}" dt="2022-06-21T10:43:59.927" v="1961"/>
        <pc:sldMkLst>
          <pc:docMk/>
          <pc:sldMk cId="0" sldId="256"/>
        </pc:sldMkLst>
        <pc:spChg chg="mod">
          <ac:chgData name="Suraksha Kotte" userId="6328a6fc-5407-4cdd-9c93-9636f26f5eb4" providerId="ADAL" clId="{6D92BF7F-80CB-471A-9AF6-F98F9520D420}" dt="2022-06-13T20:11:59.840" v="184" actId="403"/>
          <ac:spMkLst>
            <pc:docMk/>
            <pc:sldMk cId="0" sldId="256"/>
            <ac:spMk id="893" creationId="{00000000-0000-0000-0000-000000000000}"/>
          </ac:spMkLst>
        </pc:spChg>
        <pc:spChg chg="mod">
          <ac:chgData name="Suraksha Kotte" userId="6328a6fc-5407-4cdd-9c93-9636f26f5eb4" providerId="ADAL" clId="{6D92BF7F-80CB-471A-9AF6-F98F9520D420}" dt="2022-06-13T20:12:59.478" v="196" actId="20577"/>
          <ac:spMkLst>
            <pc:docMk/>
            <pc:sldMk cId="0" sldId="256"/>
            <ac:spMk id="894" creationId="{00000000-0000-0000-0000-000000000000}"/>
          </ac:spMkLst>
        </pc:spChg>
        <pc:picChg chg="add del mod">
          <ac:chgData name="Suraksha Kotte" userId="6328a6fc-5407-4cdd-9c93-9636f26f5eb4" providerId="ADAL" clId="{6D92BF7F-80CB-471A-9AF6-F98F9520D420}" dt="2022-06-21T10:40:14.773" v="1958"/>
          <ac:picMkLst>
            <pc:docMk/>
            <pc:sldMk cId="0" sldId="256"/>
            <ac:picMk id="2" creationId="{381A53DB-B20A-616C-59BF-D2C580418D8A}"/>
          </ac:picMkLst>
        </pc:picChg>
        <pc:picChg chg="add del mod">
          <ac:chgData name="Suraksha Kotte" userId="6328a6fc-5407-4cdd-9c93-9636f26f5eb4" providerId="ADAL" clId="{6D92BF7F-80CB-471A-9AF6-F98F9520D420}" dt="2022-06-21T10:41:56.816" v="1960"/>
          <ac:picMkLst>
            <pc:docMk/>
            <pc:sldMk cId="0" sldId="256"/>
            <ac:picMk id="3" creationId="{E049D414-AACB-0419-D266-70BA56067E02}"/>
          </ac:picMkLst>
        </pc:picChg>
        <pc:picChg chg="add mod">
          <ac:chgData name="Suraksha Kotte" userId="6328a6fc-5407-4cdd-9c93-9636f26f5eb4" providerId="ADAL" clId="{6D92BF7F-80CB-471A-9AF6-F98F9520D420}" dt="2022-06-21T10:43:59.927" v="1961"/>
          <ac:picMkLst>
            <pc:docMk/>
            <pc:sldMk cId="0" sldId="256"/>
            <ac:picMk id="4" creationId="{E6F2F00B-78A8-408D-A249-CF95D44194EA}"/>
          </ac:picMkLst>
        </pc:picChg>
      </pc:sldChg>
      <pc:sldChg chg="del">
        <pc:chgData name="Suraksha Kotte" userId="6328a6fc-5407-4cdd-9c93-9636f26f5eb4" providerId="ADAL" clId="{6D92BF7F-80CB-471A-9AF6-F98F9520D420}" dt="2022-06-15T10:03:09.418" v="199" actId="2696"/>
        <pc:sldMkLst>
          <pc:docMk/>
          <pc:sldMk cId="0" sldId="257"/>
        </pc:sldMkLst>
      </pc:sldChg>
      <pc:sldChg chg="addSp delSp modSp mod ord modTransition modAnim modNotes">
        <pc:chgData name="Suraksha Kotte" userId="6328a6fc-5407-4cdd-9c93-9636f26f5eb4" providerId="ADAL" clId="{6D92BF7F-80CB-471A-9AF6-F98F9520D420}" dt="2022-06-21T10:41:56.816" v="1960"/>
        <pc:sldMkLst>
          <pc:docMk/>
          <pc:sldMk cId="0" sldId="258"/>
        </pc:sldMkLst>
        <pc:spChg chg="add del mod">
          <ac:chgData name="Suraksha Kotte" userId="6328a6fc-5407-4cdd-9c93-9636f26f5eb4" providerId="ADAL" clId="{6D92BF7F-80CB-471A-9AF6-F98F9520D420}" dt="2022-06-15T15:50:53.404" v="1471" actId="21"/>
          <ac:spMkLst>
            <pc:docMk/>
            <pc:sldMk cId="0" sldId="258"/>
            <ac:spMk id="3" creationId="{1CE326D6-50D9-6855-4372-9B0D48D213F7}"/>
          </ac:spMkLst>
        </pc:spChg>
        <pc:spChg chg="add del mod">
          <ac:chgData name="Suraksha Kotte" userId="6328a6fc-5407-4cdd-9c93-9636f26f5eb4" providerId="ADAL" clId="{6D92BF7F-80CB-471A-9AF6-F98F9520D420}" dt="2022-06-15T15:51:05.144" v="1473" actId="21"/>
          <ac:spMkLst>
            <pc:docMk/>
            <pc:sldMk cId="0" sldId="258"/>
            <ac:spMk id="5" creationId="{B76369BF-B306-009A-0DD8-5BDAA5B7C5A8}"/>
          </ac:spMkLst>
        </pc:spChg>
        <pc:spChg chg="add del mod">
          <ac:chgData name="Suraksha Kotte" userId="6328a6fc-5407-4cdd-9c93-9636f26f5eb4" providerId="ADAL" clId="{6D92BF7F-80CB-471A-9AF6-F98F9520D420}" dt="2022-06-15T15:51:15.563" v="1475" actId="21"/>
          <ac:spMkLst>
            <pc:docMk/>
            <pc:sldMk cId="0" sldId="258"/>
            <ac:spMk id="7" creationId="{E39D424C-6105-7135-B7F3-D47A2BEC2E08}"/>
          </ac:spMkLst>
        </pc:spChg>
        <pc:spChg chg="add del mod">
          <ac:chgData name="Suraksha Kotte" userId="6328a6fc-5407-4cdd-9c93-9636f26f5eb4" providerId="ADAL" clId="{6D92BF7F-80CB-471A-9AF6-F98F9520D420}" dt="2022-06-15T15:51:25.972" v="1477" actId="21"/>
          <ac:spMkLst>
            <pc:docMk/>
            <pc:sldMk cId="0" sldId="258"/>
            <ac:spMk id="9" creationId="{554B46CA-2937-C6B2-FC20-D6E7BC5651D8}"/>
          </ac:spMkLst>
        </pc:spChg>
        <pc:spChg chg="add del mod">
          <ac:chgData name="Suraksha Kotte" userId="6328a6fc-5407-4cdd-9c93-9636f26f5eb4" providerId="ADAL" clId="{6D92BF7F-80CB-471A-9AF6-F98F9520D420}" dt="2022-06-15T15:51:35.048" v="1479" actId="21"/>
          <ac:spMkLst>
            <pc:docMk/>
            <pc:sldMk cId="0" sldId="258"/>
            <ac:spMk id="11" creationId="{F830ED45-961A-0656-1E45-A8A10A64A572}"/>
          </ac:spMkLst>
        </pc:spChg>
        <pc:spChg chg="add del mod">
          <ac:chgData name="Suraksha Kotte" userId="6328a6fc-5407-4cdd-9c93-9636f26f5eb4" providerId="ADAL" clId="{6D92BF7F-80CB-471A-9AF6-F98F9520D420}" dt="2022-06-15T15:51:47.766" v="1481" actId="21"/>
          <ac:spMkLst>
            <pc:docMk/>
            <pc:sldMk cId="0" sldId="258"/>
            <ac:spMk id="13" creationId="{BAC48353-2887-72E5-F540-5C95DDDD892E}"/>
          </ac:spMkLst>
        </pc:spChg>
        <pc:spChg chg="mod">
          <ac:chgData name="Suraksha Kotte" userId="6328a6fc-5407-4cdd-9c93-9636f26f5eb4" providerId="ADAL" clId="{6D92BF7F-80CB-471A-9AF6-F98F9520D420}" dt="2022-06-15T15:51:58.181" v="1484" actId="1076"/>
          <ac:spMkLst>
            <pc:docMk/>
            <pc:sldMk cId="0" sldId="258"/>
            <ac:spMk id="912" creationId="{00000000-0000-0000-0000-000000000000}"/>
          </ac:spMkLst>
        </pc:spChg>
        <pc:spChg chg="del">
          <ac:chgData name="Suraksha Kotte" userId="6328a6fc-5407-4cdd-9c93-9636f26f5eb4" providerId="ADAL" clId="{6D92BF7F-80CB-471A-9AF6-F98F9520D420}" dt="2022-06-15T15:51:11.248" v="1474" actId="478"/>
          <ac:spMkLst>
            <pc:docMk/>
            <pc:sldMk cId="0" sldId="258"/>
            <ac:spMk id="913" creationId="{00000000-0000-0000-0000-000000000000}"/>
          </ac:spMkLst>
        </pc:spChg>
        <pc:spChg chg="mod">
          <ac:chgData name="Suraksha Kotte" userId="6328a6fc-5407-4cdd-9c93-9636f26f5eb4" providerId="ADAL" clId="{6D92BF7F-80CB-471A-9AF6-F98F9520D420}" dt="2022-06-15T16:04:00.389" v="1804" actId="20577"/>
          <ac:spMkLst>
            <pc:docMk/>
            <pc:sldMk cId="0" sldId="258"/>
            <ac:spMk id="915" creationId="{00000000-0000-0000-0000-000000000000}"/>
          </ac:spMkLst>
        </pc:spChg>
        <pc:spChg chg="del">
          <ac:chgData name="Suraksha Kotte" userId="6328a6fc-5407-4cdd-9c93-9636f26f5eb4" providerId="ADAL" clId="{6D92BF7F-80CB-471A-9AF6-F98F9520D420}" dt="2022-06-15T15:51:22.411" v="1476" actId="478"/>
          <ac:spMkLst>
            <pc:docMk/>
            <pc:sldMk cId="0" sldId="258"/>
            <ac:spMk id="916" creationId="{00000000-0000-0000-0000-000000000000}"/>
          </ac:spMkLst>
        </pc:spChg>
        <pc:spChg chg="mod">
          <ac:chgData name="Suraksha Kotte" userId="6328a6fc-5407-4cdd-9c93-9636f26f5eb4" providerId="ADAL" clId="{6D92BF7F-80CB-471A-9AF6-F98F9520D420}" dt="2022-06-15T15:51:55.246" v="1483" actId="1076"/>
          <ac:spMkLst>
            <pc:docMk/>
            <pc:sldMk cId="0" sldId="258"/>
            <ac:spMk id="918" creationId="{00000000-0000-0000-0000-000000000000}"/>
          </ac:spMkLst>
        </pc:spChg>
        <pc:spChg chg="del">
          <ac:chgData name="Suraksha Kotte" userId="6328a6fc-5407-4cdd-9c93-9636f26f5eb4" providerId="ADAL" clId="{6D92BF7F-80CB-471A-9AF6-F98F9520D420}" dt="2022-06-15T15:50:57.656" v="1472" actId="478"/>
          <ac:spMkLst>
            <pc:docMk/>
            <pc:sldMk cId="0" sldId="258"/>
            <ac:spMk id="919" creationId="{00000000-0000-0000-0000-000000000000}"/>
          </ac:spMkLst>
        </pc:spChg>
        <pc:spChg chg="mod">
          <ac:chgData name="Suraksha Kotte" userId="6328a6fc-5407-4cdd-9c93-9636f26f5eb4" providerId="ADAL" clId="{6D92BF7F-80CB-471A-9AF6-F98F9520D420}" dt="2022-06-15T16:03:52.959" v="1786" actId="20577"/>
          <ac:spMkLst>
            <pc:docMk/>
            <pc:sldMk cId="0" sldId="258"/>
            <ac:spMk id="921" creationId="{00000000-0000-0000-0000-000000000000}"/>
          </ac:spMkLst>
        </pc:spChg>
        <pc:spChg chg="del">
          <ac:chgData name="Suraksha Kotte" userId="6328a6fc-5407-4cdd-9c93-9636f26f5eb4" providerId="ADAL" clId="{6D92BF7F-80CB-471A-9AF6-F98F9520D420}" dt="2022-06-15T15:51:30.818" v="1478" actId="21"/>
          <ac:spMkLst>
            <pc:docMk/>
            <pc:sldMk cId="0" sldId="258"/>
            <ac:spMk id="922" creationId="{00000000-0000-0000-0000-000000000000}"/>
          </ac:spMkLst>
        </pc:spChg>
        <pc:spChg chg="mod">
          <ac:chgData name="Suraksha Kotte" userId="6328a6fc-5407-4cdd-9c93-9636f26f5eb4" providerId="ADAL" clId="{6D92BF7F-80CB-471A-9AF6-F98F9520D420}" dt="2022-06-15T15:51:51.065" v="1482" actId="1076"/>
          <ac:spMkLst>
            <pc:docMk/>
            <pc:sldMk cId="0" sldId="258"/>
            <ac:spMk id="924" creationId="{00000000-0000-0000-0000-000000000000}"/>
          </ac:spMkLst>
        </pc:spChg>
        <pc:spChg chg="del">
          <ac:chgData name="Suraksha Kotte" userId="6328a6fc-5407-4cdd-9c93-9636f26f5eb4" providerId="ADAL" clId="{6D92BF7F-80CB-471A-9AF6-F98F9520D420}" dt="2022-06-15T15:50:48.772" v="1470" actId="478"/>
          <ac:spMkLst>
            <pc:docMk/>
            <pc:sldMk cId="0" sldId="258"/>
            <ac:spMk id="925" creationId="{00000000-0000-0000-0000-000000000000}"/>
          </ac:spMkLst>
        </pc:spChg>
        <pc:spChg chg="mod">
          <ac:chgData name="Suraksha Kotte" userId="6328a6fc-5407-4cdd-9c93-9636f26f5eb4" providerId="ADAL" clId="{6D92BF7F-80CB-471A-9AF6-F98F9520D420}" dt="2022-06-15T16:03:00.118" v="1742" actId="1076"/>
          <ac:spMkLst>
            <pc:docMk/>
            <pc:sldMk cId="0" sldId="258"/>
            <ac:spMk id="927" creationId="{00000000-0000-0000-0000-000000000000}"/>
          </ac:spMkLst>
        </pc:spChg>
        <pc:spChg chg="del">
          <ac:chgData name="Suraksha Kotte" userId="6328a6fc-5407-4cdd-9c93-9636f26f5eb4" providerId="ADAL" clId="{6D92BF7F-80CB-471A-9AF6-F98F9520D420}" dt="2022-06-15T15:51:39.187" v="1480" actId="21"/>
          <ac:spMkLst>
            <pc:docMk/>
            <pc:sldMk cId="0" sldId="258"/>
            <ac:spMk id="928" creationId="{00000000-0000-0000-0000-000000000000}"/>
          </ac:spMkLst>
        </pc:spChg>
        <pc:picChg chg="add del mod">
          <ac:chgData name="Suraksha Kotte" userId="6328a6fc-5407-4cdd-9c93-9636f26f5eb4" providerId="ADAL" clId="{6D92BF7F-80CB-471A-9AF6-F98F9520D420}" dt="2022-06-21T10:41:56.816" v="1960"/>
          <ac:picMkLst>
            <pc:docMk/>
            <pc:sldMk cId="0" sldId="258"/>
            <ac:picMk id="2" creationId="{133175A9-1FFB-52FE-2C77-A706D9428047}"/>
          </ac:picMkLst>
        </pc:picChg>
      </pc:sldChg>
      <pc:sldChg chg="addSp delSp modSp mod ord modTransition modAnim">
        <pc:chgData name="Suraksha Kotte" userId="6328a6fc-5407-4cdd-9c93-9636f26f5eb4" providerId="ADAL" clId="{6D92BF7F-80CB-471A-9AF6-F98F9520D420}" dt="2022-06-21T10:41:56.816" v="1960"/>
        <pc:sldMkLst>
          <pc:docMk/>
          <pc:sldMk cId="0" sldId="260"/>
        </pc:sldMkLst>
        <pc:spChg chg="mod">
          <ac:chgData name="Suraksha Kotte" userId="6328a6fc-5407-4cdd-9c93-9636f26f5eb4" providerId="ADAL" clId="{6D92BF7F-80CB-471A-9AF6-F98F9520D420}" dt="2022-06-15T15:08:10.839" v="1282" actId="20577"/>
          <ac:spMkLst>
            <pc:docMk/>
            <pc:sldMk cId="0" sldId="260"/>
            <ac:spMk id="940" creationId="{00000000-0000-0000-0000-000000000000}"/>
          </ac:spMkLst>
        </pc:spChg>
        <pc:spChg chg="mod">
          <ac:chgData name="Suraksha Kotte" userId="6328a6fc-5407-4cdd-9c93-9636f26f5eb4" providerId="ADAL" clId="{6D92BF7F-80CB-471A-9AF6-F98F9520D420}" dt="2022-06-15T10:10:20.411" v="217" actId="1076"/>
          <ac:spMkLst>
            <pc:docMk/>
            <pc:sldMk cId="0" sldId="260"/>
            <ac:spMk id="944" creationId="{00000000-0000-0000-0000-000000000000}"/>
          </ac:spMkLst>
        </pc:spChg>
        <pc:picChg chg="add del mod">
          <ac:chgData name="Suraksha Kotte" userId="6328a6fc-5407-4cdd-9c93-9636f26f5eb4" providerId="ADAL" clId="{6D92BF7F-80CB-471A-9AF6-F98F9520D420}" dt="2022-06-21T10:41:56.816" v="1960"/>
          <ac:picMkLst>
            <pc:docMk/>
            <pc:sldMk cId="0" sldId="260"/>
            <ac:picMk id="5" creationId="{5CFD677F-BBE5-9254-2377-DF938DB69D94}"/>
          </ac:picMkLst>
        </pc:picChg>
      </pc:sldChg>
      <pc:sldChg chg="addSp delSp modSp modTransition modAnim">
        <pc:chgData name="Suraksha Kotte" userId="6328a6fc-5407-4cdd-9c93-9636f26f5eb4" providerId="ADAL" clId="{6D92BF7F-80CB-471A-9AF6-F98F9520D420}" dt="2022-06-21T10:41:56.816" v="1960"/>
        <pc:sldMkLst>
          <pc:docMk/>
          <pc:sldMk cId="0" sldId="261"/>
        </pc:sldMkLst>
        <pc:picChg chg="add del mod">
          <ac:chgData name="Suraksha Kotte" userId="6328a6fc-5407-4cdd-9c93-9636f26f5eb4" providerId="ADAL" clId="{6D92BF7F-80CB-471A-9AF6-F98F9520D420}" dt="2022-06-21T10:41:56.816" v="1960"/>
          <ac:picMkLst>
            <pc:docMk/>
            <pc:sldMk cId="0" sldId="261"/>
            <ac:picMk id="2" creationId="{CA964EA8-7669-BC04-DDB7-C73510383870}"/>
          </ac:picMkLst>
        </pc:picChg>
      </pc:sldChg>
      <pc:sldChg chg="delSp modSp mod ord modTransition">
        <pc:chgData name="Suraksha Kotte" userId="6328a6fc-5407-4cdd-9c93-9636f26f5eb4" providerId="ADAL" clId="{6D92BF7F-80CB-471A-9AF6-F98F9520D420}" dt="2022-06-21T10:41:56.816" v="1960"/>
        <pc:sldMkLst>
          <pc:docMk/>
          <pc:sldMk cId="0" sldId="262"/>
        </pc:sldMkLst>
        <pc:spChg chg="mod">
          <ac:chgData name="Suraksha Kotte" userId="6328a6fc-5407-4cdd-9c93-9636f26f5eb4" providerId="ADAL" clId="{6D92BF7F-80CB-471A-9AF6-F98F9520D420}" dt="2022-06-15T10:17:49.631" v="330" actId="1076"/>
          <ac:spMkLst>
            <pc:docMk/>
            <pc:sldMk cId="0" sldId="262"/>
            <ac:spMk id="981" creationId="{00000000-0000-0000-0000-000000000000}"/>
          </ac:spMkLst>
        </pc:spChg>
        <pc:spChg chg="del mod">
          <ac:chgData name="Suraksha Kotte" userId="6328a6fc-5407-4cdd-9c93-9636f26f5eb4" providerId="ADAL" clId="{6D92BF7F-80CB-471A-9AF6-F98F9520D420}" dt="2022-06-15T10:17:58.253" v="332" actId="21"/>
          <ac:spMkLst>
            <pc:docMk/>
            <pc:sldMk cId="0" sldId="262"/>
            <ac:spMk id="982" creationId="{00000000-0000-0000-0000-000000000000}"/>
          </ac:spMkLst>
        </pc:spChg>
      </pc:sldChg>
      <pc:sldChg chg="ord">
        <pc:chgData name="Suraksha Kotte" userId="6328a6fc-5407-4cdd-9c93-9636f26f5eb4" providerId="ADAL" clId="{6D92BF7F-80CB-471A-9AF6-F98F9520D420}" dt="2022-06-15T10:04:34.366" v="203"/>
        <pc:sldMkLst>
          <pc:docMk/>
          <pc:sldMk cId="0" sldId="263"/>
        </pc:sldMkLst>
      </pc:sldChg>
      <pc:sldChg chg="modTransition">
        <pc:chgData name="Suraksha Kotte" userId="6328a6fc-5407-4cdd-9c93-9636f26f5eb4" providerId="ADAL" clId="{6D92BF7F-80CB-471A-9AF6-F98F9520D420}" dt="2022-06-21T10:41:56.816" v="1960"/>
        <pc:sldMkLst>
          <pc:docMk/>
          <pc:sldMk cId="0" sldId="264"/>
        </pc:sldMkLst>
      </pc:sldChg>
      <pc:sldChg chg="modSp mod modTransition">
        <pc:chgData name="Suraksha Kotte" userId="6328a6fc-5407-4cdd-9c93-9636f26f5eb4" providerId="ADAL" clId="{6D92BF7F-80CB-471A-9AF6-F98F9520D420}" dt="2022-06-21T10:41:56.816" v="1960"/>
        <pc:sldMkLst>
          <pc:docMk/>
          <pc:sldMk cId="0" sldId="265"/>
        </pc:sldMkLst>
        <pc:picChg chg="mod">
          <ac:chgData name="Suraksha Kotte" userId="6328a6fc-5407-4cdd-9c93-9636f26f5eb4" providerId="ADAL" clId="{6D92BF7F-80CB-471A-9AF6-F98F9520D420}" dt="2022-06-15T10:21:59.384" v="352" actId="1076"/>
          <ac:picMkLst>
            <pc:docMk/>
            <pc:sldMk cId="0" sldId="265"/>
            <ac:picMk id="2" creationId="{F74144FE-AF07-84C4-3BEE-99B87A93966B}"/>
          </ac:picMkLst>
        </pc:picChg>
      </pc:sldChg>
      <pc:sldChg chg="modSp mod">
        <pc:chgData name="Suraksha Kotte" userId="6328a6fc-5407-4cdd-9c93-9636f26f5eb4" providerId="ADAL" clId="{6D92BF7F-80CB-471A-9AF6-F98F9520D420}" dt="2022-06-15T10:02:18.252" v="198" actId="1076"/>
        <pc:sldMkLst>
          <pc:docMk/>
          <pc:sldMk cId="0" sldId="266"/>
        </pc:sldMkLst>
        <pc:picChg chg="mod">
          <ac:chgData name="Suraksha Kotte" userId="6328a6fc-5407-4cdd-9c93-9636f26f5eb4" providerId="ADAL" clId="{6D92BF7F-80CB-471A-9AF6-F98F9520D420}" dt="2022-06-15T10:02:18.252" v="198" actId="1076"/>
          <ac:picMkLst>
            <pc:docMk/>
            <pc:sldMk cId="0" sldId="266"/>
            <ac:picMk id="23" creationId="{D5E5CD62-846C-0029-5DC5-2C737B5D9E11}"/>
          </ac:picMkLst>
        </pc:picChg>
      </pc:sldChg>
      <pc:sldChg chg="del ord">
        <pc:chgData name="Suraksha Kotte" userId="6328a6fc-5407-4cdd-9c93-9636f26f5eb4" providerId="ADAL" clId="{6D92BF7F-80CB-471A-9AF6-F98F9520D420}" dt="2022-06-15T15:57:01.656" v="1514" actId="2696"/>
        <pc:sldMkLst>
          <pc:docMk/>
          <pc:sldMk cId="0" sldId="267"/>
        </pc:sldMkLst>
      </pc:sldChg>
      <pc:sldChg chg="modTransition">
        <pc:chgData name="Suraksha Kotte" userId="6328a6fc-5407-4cdd-9c93-9636f26f5eb4" providerId="ADAL" clId="{6D92BF7F-80CB-471A-9AF6-F98F9520D420}" dt="2022-06-21T10:41:56.816" v="1960"/>
        <pc:sldMkLst>
          <pc:docMk/>
          <pc:sldMk cId="0" sldId="269"/>
        </pc:sldMkLst>
      </pc:sldChg>
      <pc:sldChg chg="ord modTransition">
        <pc:chgData name="Suraksha Kotte" userId="6328a6fc-5407-4cdd-9c93-9636f26f5eb4" providerId="ADAL" clId="{6D92BF7F-80CB-471A-9AF6-F98F9520D420}" dt="2022-06-21T10:41:56.816" v="1960"/>
        <pc:sldMkLst>
          <pc:docMk/>
          <pc:sldMk cId="0" sldId="271"/>
        </pc:sldMkLst>
      </pc:sldChg>
      <pc:sldChg chg="delSp del mod">
        <pc:chgData name="Suraksha Kotte" userId="6328a6fc-5407-4cdd-9c93-9636f26f5eb4" providerId="ADAL" clId="{6D92BF7F-80CB-471A-9AF6-F98F9520D420}" dt="2022-06-15T16:07:42.549" v="1828" actId="2696"/>
        <pc:sldMkLst>
          <pc:docMk/>
          <pc:sldMk cId="0" sldId="273"/>
        </pc:sldMkLst>
        <pc:picChg chg="del">
          <ac:chgData name="Suraksha Kotte" userId="6328a6fc-5407-4cdd-9c93-9636f26f5eb4" providerId="ADAL" clId="{6D92BF7F-80CB-471A-9AF6-F98F9520D420}" dt="2022-06-15T16:06:19.699" v="1814" actId="21"/>
          <ac:picMkLst>
            <pc:docMk/>
            <pc:sldMk cId="0" sldId="273"/>
            <ac:picMk id="3" creationId="{25A28581-6521-16B4-F44B-72B3617DA77D}"/>
          </ac:picMkLst>
        </pc:picChg>
      </pc:sldChg>
      <pc:sldChg chg="addSp delSp modSp mod ord modTransition modAnim">
        <pc:chgData name="Suraksha Kotte" userId="6328a6fc-5407-4cdd-9c93-9636f26f5eb4" providerId="ADAL" clId="{6D92BF7F-80CB-471A-9AF6-F98F9520D420}" dt="2022-06-21T11:05:52.615" v="1987"/>
        <pc:sldMkLst>
          <pc:docMk/>
          <pc:sldMk cId="0" sldId="274"/>
        </pc:sldMkLst>
        <pc:spChg chg="mod">
          <ac:chgData name="Suraksha Kotte" userId="6328a6fc-5407-4cdd-9c93-9636f26f5eb4" providerId="ADAL" clId="{6D92BF7F-80CB-471A-9AF6-F98F9520D420}" dt="2022-06-15T15:44:31.047" v="1356" actId="20577"/>
          <ac:spMkLst>
            <pc:docMk/>
            <pc:sldMk cId="0" sldId="274"/>
            <ac:spMk id="1319" creationId="{00000000-0000-0000-0000-000000000000}"/>
          </ac:spMkLst>
        </pc:spChg>
        <pc:spChg chg="mod">
          <ac:chgData name="Suraksha Kotte" userId="6328a6fc-5407-4cdd-9c93-9636f26f5eb4" providerId="ADAL" clId="{6D92BF7F-80CB-471A-9AF6-F98F9520D420}" dt="2022-06-15T15:52:12.596" v="1488" actId="20577"/>
          <ac:spMkLst>
            <pc:docMk/>
            <pc:sldMk cId="0" sldId="274"/>
            <ac:spMk id="1322" creationId="{00000000-0000-0000-0000-000000000000}"/>
          </ac:spMkLst>
        </pc:spChg>
        <pc:spChg chg="mod">
          <ac:chgData name="Suraksha Kotte" userId="6328a6fc-5407-4cdd-9c93-9636f26f5eb4" providerId="ADAL" clId="{6D92BF7F-80CB-471A-9AF6-F98F9520D420}" dt="2022-06-15T16:07:14.844" v="1823" actId="1076"/>
          <ac:spMkLst>
            <pc:docMk/>
            <pc:sldMk cId="0" sldId="274"/>
            <ac:spMk id="1323" creationId="{00000000-0000-0000-0000-000000000000}"/>
          </ac:spMkLst>
        </pc:spChg>
        <pc:spChg chg="del">
          <ac:chgData name="Suraksha Kotte" userId="6328a6fc-5407-4cdd-9c93-9636f26f5eb4" providerId="ADAL" clId="{6D92BF7F-80CB-471A-9AF6-F98F9520D420}" dt="2022-06-15T15:46:03.813" v="1409" actId="478"/>
          <ac:spMkLst>
            <pc:docMk/>
            <pc:sldMk cId="0" sldId="274"/>
            <ac:spMk id="1324" creationId="{00000000-0000-0000-0000-000000000000}"/>
          </ac:spMkLst>
        </pc:spChg>
        <pc:spChg chg="del">
          <ac:chgData name="Suraksha Kotte" userId="6328a6fc-5407-4cdd-9c93-9636f26f5eb4" providerId="ADAL" clId="{6D92BF7F-80CB-471A-9AF6-F98F9520D420}" dt="2022-06-15T15:52:43.921" v="1491" actId="21"/>
          <ac:spMkLst>
            <pc:docMk/>
            <pc:sldMk cId="0" sldId="274"/>
            <ac:spMk id="1326" creationId="{00000000-0000-0000-0000-000000000000}"/>
          </ac:spMkLst>
        </pc:spChg>
        <pc:spChg chg="del">
          <ac:chgData name="Suraksha Kotte" userId="6328a6fc-5407-4cdd-9c93-9636f26f5eb4" providerId="ADAL" clId="{6D92BF7F-80CB-471A-9AF6-F98F9520D420}" dt="2022-06-15T15:52:48.142" v="1492" actId="21"/>
          <ac:spMkLst>
            <pc:docMk/>
            <pc:sldMk cId="0" sldId="274"/>
            <ac:spMk id="1328" creationId="{00000000-0000-0000-0000-000000000000}"/>
          </ac:spMkLst>
        </pc:spChg>
        <pc:spChg chg="del">
          <ac:chgData name="Suraksha Kotte" userId="6328a6fc-5407-4cdd-9c93-9636f26f5eb4" providerId="ADAL" clId="{6D92BF7F-80CB-471A-9AF6-F98F9520D420}" dt="2022-06-15T15:52:28.683" v="1489" actId="21"/>
          <ac:spMkLst>
            <pc:docMk/>
            <pc:sldMk cId="0" sldId="274"/>
            <ac:spMk id="1330" creationId="{00000000-0000-0000-0000-000000000000}"/>
          </ac:spMkLst>
        </pc:spChg>
        <pc:spChg chg="mod">
          <ac:chgData name="Suraksha Kotte" userId="6328a6fc-5407-4cdd-9c93-9636f26f5eb4" providerId="ADAL" clId="{6D92BF7F-80CB-471A-9AF6-F98F9520D420}" dt="2022-06-15T16:07:23.600" v="1825" actId="1076"/>
          <ac:spMkLst>
            <pc:docMk/>
            <pc:sldMk cId="0" sldId="274"/>
            <ac:spMk id="1331" creationId="{00000000-0000-0000-0000-000000000000}"/>
          </ac:spMkLst>
        </pc:spChg>
        <pc:spChg chg="mod">
          <ac:chgData name="Suraksha Kotte" userId="6328a6fc-5407-4cdd-9c93-9636f26f5eb4" providerId="ADAL" clId="{6D92BF7F-80CB-471A-9AF6-F98F9520D420}" dt="2022-06-15T16:07:32.202" v="1827" actId="1076"/>
          <ac:spMkLst>
            <pc:docMk/>
            <pc:sldMk cId="0" sldId="274"/>
            <ac:spMk id="1332" creationId="{00000000-0000-0000-0000-000000000000}"/>
          </ac:spMkLst>
        </pc:spChg>
        <pc:spChg chg="mod">
          <ac:chgData name="Suraksha Kotte" userId="6328a6fc-5407-4cdd-9c93-9636f26f5eb4" providerId="ADAL" clId="{6D92BF7F-80CB-471A-9AF6-F98F9520D420}" dt="2022-06-15T16:07:17.810" v="1824" actId="1076"/>
          <ac:spMkLst>
            <pc:docMk/>
            <pc:sldMk cId="0" sldId="274"/>
            <ac:spMk id="1333" creationId="{00000000-0000-0000-0000-000000000000}"/>
          </ac:spMkLst>
        </pc:spChg>
        <pc:spChg chg="mod">
          <ac:chgData name="Suraksha Kotte" userId="6328a6fc-5407-4cdd-9c93-9636f26f5eb4" providerId="ADAL" clId="{6D92BF7F-80CB-471A-9AF6-F98F9520D420}" dt="2022-06-15T16:07:28.125" v="1826" actId="1076"/>
          <ac:spMkLst>
            <pc:docMk/>
            <pc:sldMk cId="0" sldId="274"/>
            <ac:spMk id="1334" creationId="{00000000-0000-0000-0000-000000000000}"/>
          </ac:spMkLst>
        </pc:spChg>
        <pc:spChg chg="del">
          <ac:chgData name="Suraksha Kotte" userId="6328a6fc-5407-4cdd-9c93-9636f26f5eb4" providerId="ADAL" clId="{6D92BF7F-80CB-471A-9AF6-F98F9520D420}" dt="2022-06-15T15:52:33.483" v="1490" actId="21"/>
          <ac:spMkLst>
            <pc:docMk/>
            <pc:sldMk cId="0" sldId="274"/>
            <ac:spMk id="1336" creationId="{00000000-0000-0000-0000-000000000000}"/>
          </ac:spMkLst>
        </pc:spChg>
        <pc:picChg chg="add del mod">
          <ac:chgData name="Suraksha Kotte" userId="6328a6fc-5407-4cdd-9c93-9636f26f5eb4" providerId="ADAL" clId="{6D92BF7F-80CB-471A-9AF6-F98F9520D420}" dt="2022-06-21T11:01:39.706" v="1982"/>
          <ac:picMkLst>
            <pc:docMk/>
            <pc:sldMk cId="0" sldId="274"/>
            <ac:picMk id="2" creationId="{BE728976-82C6-439D-00D1-FDDF21C277B4}"/>
          </ac:picMkLst>
        </pc:picChg>
        <pc:picChg chg="add del mod">
          <ac:chgData name="Suraksha Kotte" userId="6328a6fc-5407-4cdd-9c93-9636f26f5eb4" providerId="ADAL" clId="{6D92BF7F-80CB-471A-9AF6-F98F9520D420}" dt="2022-06-21T11:02:21.745" v="1984"/>
          <ac:picMkLst>
            <pc:docMk/>
            <pc:sldMk cId="0" sldId="274"/>
            <ac:picMk id="3" creationId="{2D3B2448-363B-CF1C-2910-19D0C423EA1D}"/>
          </ac:picMkLst>
        </pc:picChg>
        <pc:picChg chg="add del mod">
          <ac:chgData name="Suraksha Kotte" userId="6328a6fc-5407-4cdd-9c93-9636f26f5eb4" providerId="ADAL" clId="{6D92BF7F-80CB-471A-9AF6-F98F9520D420}" dt="2022-06-21T11:04:56.894" v="1986"/>
          <ac:picMkLst>
            <pc:docMk/>
            <pc:sldMk cId="0" sldId="274"/>
            <ac:picMk id="4" creationId="{BC74874D-5F1D-0BDB-F624-A4BEBC6E4132}"/>
          </ac:picMkLst>
        </pc:picChg>
        <pc:picChg chg="add mod">
          <ac:chgData name="Suraksha Kotte" userId="6328a6fc-5407-4cdd-9c93-9636f26f5eb4" providerId="ADAL" clId="{6D92BF7F-80CB-471A-9AF6-F98F9520D420}" dt="2022-06-21T11:05:52.615" v="1987"/>
          <ac:picMkLst>
            <pc:docMk/>
            <pc:sldMk cId="0" sldId="274"/>
            <ac:picMk id="5" creationId="{B9E36A32-1EB1-B998-2FDD-B4D9691D2C77}"/>
          </ac:picMkLst>
        </pc:picChg>
        <pc:cxnChg chg="mod">
          <ac:chgData name="Suraksha Kotte" userId="6328a6fc-5407-4cdd-9c93-9636f26f5eb4" providerId="ADAL" clId="{6D92BF7F-80CB-471A-9AF6-F98F9520D420}" dt="2022-06-15T15:46:14.197" v="1411" actId="14100"/>
          <ac:cxnSpMkLst>
            <pc:docMk/>
            <pc:sldMk cId="0" sldId="274"/>
            <ac:cxnSpMk id="1321" creationId="{00000000-0000-0000-0000-000000000000}"/>
          </ac:cxnSpMkLst>
        </pc:cxnChg>
      </pc:sldChg>
      <pc:sldChg chg="addSp delSp modSp mod ord modTransition">
        <pc:chgData name="Suraksha Kotte" userId="6328a6fc-5407-4cdd-9c93-9636f26f5eb4" providerId="ADAL" clId="{6D92BF7F-80CB-471A-9AF6-F98F9520D420}" dt="2022-06-21T10:41:56.816" v="1960"/>
        <pc:sldMkLst>
          <pc:docMk/>
          <pc:sldMk cId="0" sldId="280"/>
        </pc:sldMkLst>
        <pc:spChg chg="add del mod">
          <ac:chgData name="Suraksha Kotte" userId="6328a6fc-5407-4cdd-9c93-9636f26f5eb4" providerId="ADAL" clId="{6D92BF7F-80CB-471A-9AF6-F98F9520D420}" dt="2022-06-15T16:24:08.346" v="1947" actId="21"/>
          <ac:spMkLst>
            <pc:docMk/>
            <pc:sldMk cId="0" sldId="280"/>
            <ac:spMk id="2" creationId="{6983DE0D-8253-FC5A-519E-CE58D6CEB70C}"/>
          </ac:spMkLst>
        </pc:spChg>
        <pc:spChg chg="add mod">
          <ac:chgData name="Suraksha Kotte" userId="6328a6fc-5407-4cdd-9c93-9636f26f5eb4" providerId="ADAL" clId="{6D92BF7F-80CB-471A-9AF6-F98F9520D420}" dt="2022-06-15T16:24:32.154" v="1954" actId="1076"/>
          <ac:spMkLst>
            <pc:docMk/>
            <pc:sldMk cId="0" sldId="280"/>
            <ac:spMk id="3" creationId="{94DB92CB-9CFD-1BA8-0499-0C406286BA36}"/>
          </ac:spMkLst>
        </pc:spChg>
        <pc:spChg chg="mod">
          <ac:chgData name="Suraksha Kotte" userId="6328a6fc-5407-4cdd-9c93-9636f26f5eb4" providerId="ADAL" clId="{6D92BF7F-80CB-471A-9AF6-F98F9520D420}" dt="2022-06-15T16:23:08.934" v="1931" actId="1076"/>
          <ac:spMkLst>
            <pc:docMk/>
            <pc:sldMk cId="0" sldId="280"/>
            <ac:spMk id="4" creationId="{AB8E7BEF-BB33-1EAA-A33C-440D0C8231E5}"/>
          </ac:spMkLst>
        </pc:spChg>
        <pc:spChg chg="mod">
          <ac:chgData name="Suraksha Kotte" userId="6328a6fc-5407-4cdd-9c93-9636f26f5eb4" providerId="ADAL" clId="{6D92BF7F-80CB-471A-9AF6-F98F9520D420}" dt="2022-06-15T16:08:00.487" v="1831" actId="1076"/>
          <ac:spMkLst>
            <pc:docMk/>
            <pc:sldMk cId="0" sldId="280"/>
            <ac:spMk id="6" creationId="{BCB3DCA0-4BAE-6AAE-B55B-94679209BEA8}"/>
          </ac:spMkLst>
        </pc:spChg>
        <pc:spChg chg="mod">
          <ac:chgData name="Suraksha Kotte" userId="6328a6fc-5407-4cdd-9c93-9636f26f5eb4" providerId="ADAL" clId="{6D92BF7F-80CB-471A-9AF6-F98F9520D420}" dt="2022-06-15T16:22:33.782" v="1924" actId="1076"/>
          <ac:spMkLst>
            <pc:docMk/>
            <pc:sldMk cId="0" sldId="280"/>
            <ac:spMk id="8" creationId="{B48FCADB-6B63-3EA4-BE0C-AC562FB6B977}"/>
          </ac:spMkLst>
        </pc:spChg>
        <pc:spChg chg="mod">
          <ac:chgData name="Suraksha Kotte" userId="6328a6fc-5407-4cdd-9c93-9636f26f5eb4" providerId="ADAL" clId="{6D92BF7F-80CB-471A-9AF6-F98F9520D420}" dt="2022-06-15T16:23:22.078" v="1933" actId="1076"/>
          <ac:spMkLst>
            <pc:docMk/>
            <pc:sldMk cId="0" sldId="280"/>
            <ac:spMk id="10" creationId="{9BB7C702-6006-378F-BEED-69F589A62D56}"/>
          </ac:spMkLst>
        </pc:spChg>
        <pc:spChg chg="add mod">
          <ac:chgData name="Suraksha Kotte" userId="6328a6fc-5407-4cdd-9c93-9636f26f5eb4" providerId="ADAL" clId="{6D92BF7F-80CB-471A-9AF6-F98F9520D420}" dt="2022-06-15T16:23:03.209" v="1930" actId="1076"/>
          <ac:spMkLst>
            <pc:docMk/>
            <pc:sldMk cId="0" sldId="280"/>
            <ac:spMk id="11" creationId="{ACA66606-DE79-652C-241B-A0B4C0200D22}"/>
          </ac:spMkLst>
        </pc:spChg>
        <pc:spChg chg="mod">
          <ac:chgData name="Suraksha Kotte" userId="6328a6fc-5407-4cdd-9c93-9636f26f5eb4" providerId="ADAL" clId="{6D92BF7F-80CB-471A-9AF6-F98F9520D420}" dt="2022-06-15T16:22:16.097" v="1923" actId="20577"/>
          <ac:spMkLst>
            <pc:docMk/>
            <pc:sldMk cId="0" sldId="280"/>
            <ac:spMk id="1717" creationId="{00000000-0000-0000-0000-000000000000}"/>
          </ac:spMkLst>
        </pc:spChg>
        <pc:spChg chg="mod">
          <ac:chgData name="Suraksha Kotte" userId="6328a6fc-5407-4cdd-9c93-9636f26f5eb4" providerId="ADAL" clId="{6D92BF7F-80CB-471A-9AF6-F98F9520D420}" dt="2022-06-15T16:22:49.693" v="1927" actId="208"/>
          <ac:spMkLst>
            <pc:docMk/>
            <pc:sldMk cId="0" sldId="280"/>
            <ac:spMk id="1718" creationId="{00000000-0000-0000-0000-000000000000}"/>
          </ac:spMkLst>
        </pc:spChg>
        <pc:spChg chg="mod">
          <ac:chgData name="Suraksha Kotte" userId="6328a6fc-5407-4cdd-9c93-9636f26f5eb4" providerId="ADAL" clId="{6D92BF7F-80CB-471A-9AF6-F98F9520D420}" dt="2022-06-15T16:22:46.873" v="1926" actId="208"/>
          <ac:spMkLst>
            <pc:docMk/>
            <pc:sldMk cId="0" sldId="280"/>
            <ac:spMk id="1720" creationId="{00000000-0000-0000-0000-000000000000}"/>
          </ac:spMkLst>
        </pc:spChg>
        <pc:spChg chg="mod">
          <ac:chgData name="Suraksha Kotte" userId="6328a6fc-5407-4cdd-9c93-9636f26f5eb4" providerId="ADAL" clId="{6D92BF7F-80CB-471A-9AF6-F98F9520D420}" dt="2022-06-15T16:23:15.924" v="1932" actId="1076"/>
          <ac:spMkLst>
            <pc:docMk/>
            <pc:sldMk cId="0" sldId="280"/>
            <ac:spMk id="1722" creationId="{00000000-0000-0000-0000-000000000000}"/>
          </ac:spMkLst>
        </pc:spChg>
      </pc:sldChg>
      <pc:sldChg chg="modSp mod modTransition">
        <pc:chgData name="Suraksha Kotte" userId="6328a6fc-5407-4cdd-9c93-9636f26f5eb4" providerId="ADAL" clId="{6D92BF7F-80CB-471A-9AF6-F98F9520D420}" dt="2022-06-21T10:41:56.816" v="1960"/>
        <pc:sldMkLst>
          <pc:docMk/>
          <pc:sldMk cId="0" sldId="281"/>
        </pc:sldMkLst>
        <pc:spChg chg="mod">
          <ac:chgData name="Suraksha Kotte" userId="6328a6fc-5407-4cdd-9c93-9636f26f5eb4" providerId="ADAL" clId="{6D92BF7F-80CB-471A-9AF6-F98F9520D420}" dt="2022-06-15T16:08:23.037" v="1833" actId="1076"/>
          <ac:spMkLst>
            <pc:docMk/>
            <pc:sldMk cId="0" sldId="281"/>
            <ac:spMk id="1731" creationId="{00000000-0000-0000-0000-000000000000}"/>
          </ac:spMkLst>
        </pc:spChg>
        <pc:spChg chg="mod">
          <ac:chgData name="Suraksha Kotte" userId="6328a6fc-5407-4cdd-9c93-9636f26f5eb4" providerId="ADAL" clId="{6D92BF7F-80CB-471A-9AF6-F98F9520D420}" dt="2022-06-15T15:56:13.255" v="1510"/>
          <ac:spMkLst>
            <pc:docMk/>
            <pc:sldMk cId="0" sldId="281"/>
            <ac:spMk id="1739" creationId="{00000000-0000-0000-0000-000000000000}"/>
          </ac:spMkLst>
        </pc:spChg>
      </pc:sldChg>
      <pc:sldChg chg="del">
        <pc:chgData name="Suraksha Kotte" userId="6328a6fc-5407-4cdd-9c93-9636f26f5eb4" providerId="ADAL" clId="{6D92BF7F-80CB-471A-9AF6-F98F9520D420}" dt="2022-06-15T15:56:25.269" v="1511" actId="2696"/>
        <pc:sldMkLst>
          <pc:docMk/>
          <pc:sldMk cId="0" sldId="282"/>
        </pc:sldMkLst>
      </pc:sldChg>
      <pc:sldChg chg="modSp mod modTransition">
        <pc:chgData name="Suraksha Kotte" userId="6328a6fc-5407-4cdd-9c93-9636f26f5eb4" providerId="ADAL" clId="{6D92BF7F-80CB-471A-9AF6-F98F9520D420}" dt="2022-06-21T10:41:56.816" v="1960"/>
        <pc:sldMkLst>
          <pc:docMk/>
          <pc:sldMk cId="0" sldId="283"/>
        </pc:sldMkLst>
        <pc:spChg chg="mod">
          <ac:chgData name="Suraksha Kotte" userId="6328a6fc-5407-4cdd-9c93-9636f26f5eb4" providerId="ADAL" clId="{6D92BF7F-80CB-471A-9AF6-F98F9520D420}" dt="2022-06-15T16:08:43.139" v="1835" actId="1076"/>
          <ac:spMkLst>
            <pc:docMk/>
            <pc:sldMk cId="0" sldId="283"/>
            <ac:spMk id="1753" creationId="{00000000-0000-0000-0000-000000000000}"/>
          </ac:spMkLst>
        </pc:spChg>
      </pc:sldChg>
      <pc:sldChg chg="modSp mod modTransition">
        <pc:chgData name="Suraksha Kotte" userId="6328a6fc-5407-4cdd-9c93-9636f26f5eb4" providerId="ADAL" clId="{6D92BF7F-80CB-471A-9AF6-F98F9520D420}" dt="2022-06-21T10:41:56.816" v="1960"/>
        <pc:sldMkLst>
          <pc:docMk/>
          <pc:sldMk cId="0" sldId="286"/>
        </pc:sldMkLst>
        <pc:spChg chg="mod">
          <ac:chgData name="Suraksha Kotte" userId="6328a6fc-5407-4cdd-9c93-9636f26f5eb4" providerId="ADAL" clId="{6D92BF7F-80CB-471A-9AF6-F98F9520D420}" dt="2022-06-15T16:20:07.999" v="1902" actId="20577"/>
          <ac:spMkLst>
            <pc:docMk/>
            <pc:sldMk cId="0" sldId="286"/>
            <ac:spMk id="2156" creationId="{00000000-0000-0000-0000-000000000000}"/>
          </ac:spMkLst>
        </pc:spChg>
      </pc:sldChg>
      <pc:sldChg chg="addSp delSp modSp mod modTransition modAnim">
        <pc:chgData name="Suraksha Kotte" userId="6328a6fc-5407-4cdd-9c93-9636f26f5eb4" providerId="ADAL" clId="{6D92BF7F-80CB-471A-9AF6-F98F9520D420}" dt="2022-06-21T10:45:14.543" v="1962"/>
        <pc:sldMkLst>
          <pc:docMk/>
          <pc:sldMk cId="521024977" sldId="305"/>
        </pc:sldMkLst>
        <pc:spChg chg="add mod">
          <ac:chgData name="Suraksha Kotte" userId="6328a6fc-5407-4cdd-9c93-9636f26f5eb4" providerId="ADAL" clId="{6D92BF7F-80CB-471A-9AF6-F98F9520D420}" dt="2022-06-15T10:05:13.835" v="207" actId="20577"/>
          <ac:spMkLst>
            <pc:docMk/>
            <pc:sldMk cId="521024977" sldId="305"/>
            <ac:spMk id="4" creationId="{318E3C9C-9120-C4E2-00B8-698826E9D712}"/>
          </ac:spMkLst>
        </pc:spChg>
        <pc:spChg chg="mod">
          <ac:chgData name="Suraksha Kotte" userId="6328a6fc-5407-4cdd-9c93-9636f26f5eb4" providerId="ADAL" clId="{6D92BF7F-80CB-471A-9AF6-F98F9520D420}" dt="2022-06-15T10:11:26.138" v="232" actId="20577"/>
          <ac:spMkLst>
            <pc:docMk/>
            <pc:sldMk cId="521024977" sldId="305"/>
            <ac:spMk id="5" creationId="{BDB59698-A885-7AF2-D5C5-62FA9B874EB5}"/>
          </ac:spMkLst>
        </pc:spChg>
        <pc:spChg chg="add mod">
          <ac:chgData name="Suraksha Kotte" userId="6328a6fc-5407-4cdd-9c93-9636f26f5eb4" providerId="ADAL" clId="{6D92BF7F-80CB-471A-9AF6-F98F9520D420}" dt="2022-06-15T10:11:18.070" v="224" actId="20577"/>
          <ac:spMkLst>
            <pc:docMk/>
            <pc:sldMk cId="521024977" sldId="305"/>
            <ac:spMk id="6" creationId="{F285485C-8D48-09E8-2D4B-0D7B1DA4EF8D}"/>
          </ac:spMkLst>
        </pc:spChg>
        <pc:picChg chg="add del mod">
          <ac:chgData name="Suraksha Kotte" userId="6328a6fc-5407-4cdd-9c93-9636f26f5eb4" providerId="ADAL" clId="{6D92BF7F-80CB-471A-9AF6-F98F9520D420}" dt="2022-06-21T10:41:56.816" v="1960"/>
          <ac:picMkLst>
            <pc:docMk/>
            <pc:sldMk cId="521024977" sldId="305"/>
            <ac:picMk id="2" creationId="{EA02BF81-E234-4109-02A7-5E41677BC44F}"/>
          </ac:picMkLst>
        </pc:picChg>
        <pc:picChg chg="add mod">
          <ac:chgData name="Suraksha Kotte" userId="6328a6fc-5407-4cdd-9c93-9636f26f5eb4" providerId="ADAL" clId="{6D92BF7F-80CB-471A-9AF6-F98F9520D420}" dt="2022-06-21T10:45:14.543" v="1962"/>
          <ac:picMkLst>
            <pc:docMk/>
            <pc:sldMk cId="521024977" sldId="305"/>
            <ac:picMk id="3" creationId="{9A695F93-871B-F12C-7898-77B1AF359E16}"/>
          </ac:picMkLst>
        </pc:picChg>
      </pc:sldChg>
      <pc:sldChg chg="modSp mod modTransition">
        <pc:chgData name="Suraksha Kotte" userId="6328a6fc-5407-4cdd-9c93-9636f26f5eb4" providerId="ADAL" clId="{6D92BF7F-80CB-471A-9AF6-F98F9520D420}" dt="2022-06-21T10:41:56.816" v="1960"/>
        <pc:sldMkLst>
          <pc:docMk/>
          <pc:sldMk cId="3386828017" sldId="307"/>
        </pc:sldMkLst>
        <pc:spChg chg="mod">
          <ac:chgData name="Suraksha Kotte" userId="6328a6fc-5407-4cdd-9c93-9636f26f5eb4" providerId="ADAL" clId="{6D92BF7F-80CB-471A-9AF6-F98F9520D420}" dt="2022-06-15T11:07:08.961" v="757" actId="1076"/>
          <ac:spMkLst>
            <pc:docMk/>
            <pc:sldMk cId="3386828017" sldId="307"/>
            <ac:spMk id="989" creationId="{00000000-0000-0000-0000-000000000000}"/>
          </ac:spMkLst>
        </pc:spChg>
        <pc:picChg chg="mod modCrop">
          <ac:chgData name="Suraksha Kotte" userId="6328a6fc-5407-4cdd-9c93-9636f26f5eb4" providerId="ADAL" clId="{6D92BF7F-80CB-471A-9AF6-F98F9520D420}" dt="2022-06-15T11:07:14.068" v="758" actId="1076"/>
          <ac:picMkLst>
            <pc:docMk/>
            <pc:sldMk cId="3386828017" sldId="307"/>
            <ac:picMk id="2" creationId="{4F5CACFB-7158-A07E-FE3C-07BB7CCDD144}"/>
          </ac:picMkLst>
        </pc:picChg>
      </pc:sldChg>
      <pc:sldChg chg="modSp mod modTransition">
        <pc:chgData name="Suraksha Kotte" userId="6328a6fc-5407-4cdd-9c93-9636f26f5eb4" providerId="ADAL" clId="{6D92BF7F-80CB-471A-9AF6-F98F9520D420}" dt="2022-06-21T10:41:56.816" v="1960"/>
        <pc:sldMkLst>
          <pc:docMk/>
          <pc:sldMk cId="3406478230" sldId="308"/>
        </pc:sldMkLst>
        <pc:picChg chg="mod">
          <ac:chgData name="Suraksha Kotte" userId="6328a6fc-5407-4cdd-9c93-9636f26f5eb4" providerId="ADAL" clId="{6D92BF7F-80CB-471A-9AF6-F98F9520D420}" dt="2022-06-15T10:21:04.838" v="342" actId="1076"/>
          <ac:picMkLst>
            <pc:docMk/>
            <pc:sldMk cId="3406478230" sldId="308"/>
            <ac:picMk id="5" creationId="{CF6BA61C-EDF8-5391-2A77-57682DC99637}"/>
          </ac:picMkLst>
        </pc:picChg>
      </pc:sldChg>
      <pc:sldChg chg="modSp mod modTransition">
        <pc:chgData name="Suraksha Kotte" userId="6328a6fc-5407-4cdd-9c93-9636f26f5eb4" providerId="ADAL" clId="{6D92BF7F-80CB-471A-9AF6-F98F9520D420}" dt="2022-06-21T10:41:56.816" v="1960"/>
        <pc:sldMkLst>
          <pc:docMk/>
          <pc:sldMk cId="1167909124" sldId="309"/>
        </pc:sldMkLst>
        <pc:spChg chg="mod">
          <ac:chgData name="Suraksha Kotte" userId="6328a6fc-5407-4cdd-9c93-9636f26f5eb4" providerId="ADAL" clId="{6D92BF7F-80CB-471A-9AF6-F98F9520D420}" dt="2022-06-15T10:22:24.938" v="353" actId="1076"/>
          <ac:spMkLst>
            <pc:docMk/>
            <pc:sldMk cId="1167909124" sldId="309"/>
            <ac:spMk id="989" creationId="{00000000-0000-0000-0000-000000000000}"/>
          </ac:spMkLst>
        </pc:spChg>
      </pc:sldChg>
      <pc:sldChg chg="modSp mod modTransition">
        <pc:chgData name="Suraksha Kotte" userId="6328a6fc-5407-4cdd-9c93-9636f26f5eb4" providerId="ADAL" clId="{6D92BF7F-80CB-471A-9AF6-F98F9520D420}" dt="2022-06-21T10:41:56.816" v="1960"/>
        <pc:sldMkLst>
          <pc:docMk/>
          <pc:sldMk cId="1551284774" sldId="310"/>
        </pc:sldMkLst>
        <pc:spChg chg="mod">
          <ac:chgData name="Suraksha Kotte" userId="6328a6fc-5407-4cdd-9c93-9636f26f5eb4" providerId="ADAL" clId="{6D92BF7F-80CB-471A-9AF6-F98F9520D420}" dt="2022-06-15T16:06:58.956" v="1822" actId="207"/>
          <ac:spMkLst>
            <pc:docMk/>
            <pc:sldMk cId="1551284774" sldId="310"/>
            <ac:spMk id="1064" creationId="{00000000-0000-0000-0000-000000000000}"/>
          </ac:spMkLst>
        </pc:spChg>
      </pc:sldChg>
      <pc:sldChg chg="modSp add mod ord modTransition">
        <pc:chgData name="Suraksha Kotte" userId="6328a6fc-5407-4cdd-9c93-9636f26f5eb4" providerId="ADAL" clId="{6D92BF7F-80CB-471A-9AF6-F98F9520D420}" dt="2022-06-21T10:41:56.816" v="1960"/>
        <pc:sldMkLst>
          <pc:docMk/>
          <pc:sldMk cId="2540005783" sldId="311"/>
        </pc:sldMkLst>
        <pc:spChg chg="mod">
          <ac:chgData name="Suraksha Kotte" userId="6328a6fc-5407-4cdd-9c93-9636f26f5eb4" providerId="ADAL" clId="{6D92BF7F-80CB-471A-9AF6-F98F9520D420}" dt="2022-06-18T08:20:27.353" v="1956" actId="1036"/>
          <ac:spMkLst>
            <pc:docMk/>
            <pc:sldMk cId="2540005783" sldId="311"/>
            <ac:spMk id="5" creationId="{BDB59698-A885-7AF2-D5C5-62FA9B874EB5}"/>
          </ac:spMkLst>
        </pc:spChg>
      </pc:sldChg>
      <pc:sldChg chg="modSp add mod ord modTransition">
        <pc:chgData name="Suraksha Kotte" userId="6328a6fc-5407-4cdd-9c93-9636f26f5eb4" providerId="ADAL" clId="{6D92BF7F-80CB-471A-9AF6-F98F9520D420}" dt="2022-06-21T10:41:56.816" v="1960"/>
        <pc:sldMkLst>
          <pc:docMk/>
          <pc:sldMk cId="1299922912" sldId="312"/>
        </pc:sldMkLst>
        <pc:spChg chg="mod">
          <ac:chgData name="Suraksha Kotte" userId="6328a6fc-5407-4cdd-9c93-9636f26f5eb4" providerId="ADAL" clId="{6D92BF7F-80CB-471A-9AF6-F98F9520D420}" dt="2022-06-15T10:15:50.404" v="295" actId="1076"/>
          <ac:spMkLst>
            <pc:docMk/>
            <pc:sldMk cId="1299922912" sldId="312"/>
            <ac:spMk id="973" creationId="{00000000-0000-0000-0000-000000000000}"/>
          </ac:spMkLst>
        </pc:spChg>
        <pc:spChg chg="mod">
          <ac:chgData name="Suraksha Kotte" userId="6328a6fc-5407-4cdd-9c93-9636f26f5eb4" providerId="ADAL" clId="{6D92BF7F-80CB-471A-9AF6-F98F9520D420}" dt="2022-06-15T10:15:43.663" v="293" actId="1076"/>
          <ac:spMkLst>
            <pc:docMk/>
            <pc:sldMk cId="1299922912" sldId="312"/>
            <ac:spMk id="974" creationId="{00000000-0000-0000-0000-000000000000}"/>
          </ac:spMkLst>
        </pc:spChg>
        <pc:spChg chg="mod">
          <ac:chgData name="Suraksha Kotte" userId="6328a6fc-5407-4cdd-9c93-9636f26f5eb4" providerId="ADAL" clId="{6D92BF7F-80CB-471A-9AF6-F98F9520D420}" dt="2022-06-15T16:21:24.347" v="1904" actId="20577"/>
          <ac:spMkLst>
            <pc:docMk/>
            <pc:sldMk cId="1299922912" sldId="312"/>
            <ac:spMk id="975" creationId="{00000000-0000-0000-0000-000000000000}"/>
          </ac:spMkLst>
        </pc:spChg>
        <pc:spChg chg="mod">
          <ac:chgData name="Suraksha Kotte" userId="6328a6fc-5407-4cdd-9c93-9636f26f5eb4" providerId="ADAL" clId="{6D92BF7F-80CB-471A-9AF6-F98F9520D420}" dt="2022-06-15T10:15:47.162" v="294" actId="1076"/>
          <ac:spMkLst>
            <pc:docMk/>
            <pc:sldMk cId="1299922912" sldId="312"/>
            <ac:spMk id="976" creationId="{00000000-0000-0000-0000-000000000000}"/>
          </ac:spMkLst>
        </pc:spChg>
      </pc:sldChg>
      <pc:sldChg chg="addSp delSp modSp add mod ord modTransition modAnim">
        <pc:chgData name="Suraksha Kotte" userId="6328a6fc-5407-4cdd-9c93-9636f26f5eb4" providerId="ADAL" clId="{6D92BF7F-80CB-471A-9AF6-F98F9520D420}" dt="2022-06-21T10:45:14.543" v="1962"/>
        <pc:sldMkLst>
          <pc:docMk/>
          <pc:sldMk cId="3783518417" sldId="313"/>
        </pc:sldMkLst>
        <pc:spChg chg="mod">
          <ac:chgData name="Suraksha Kotte" userId="6328a6fc-5407-4cdd-9c93-9636f26f5eb4" providerId="ADAL" clId="{6D92BF7F-80CB-471A-9AF6-F98F9520D420}" dt="2022-06-15T15:17:16.563" v="1330" actId="1076"/>
          <ac:spMkLst>
            <pc:docMk/>
            <pc:sldMk cId="3783518417" sldId="313"/>
            <ac:spMk id="994" creationId="{00000000-0000-0000-0000-000000000000}"/>
          </ac:spMkLst>
        </pc:spChg>
        <pc:spChg chg="mod">
          <ac:chgData name="Suraksha Kotte" userId="6328a6fc-5407-4cdd-9c93-9636f26f5eb4" providerId="ADAL" clId="{6D92BF7F-80CB-471A-9AF6-F98F9520D420}" dt="2022-06-15T15:17:05.061" v="1328" actId="14100"/>
          <ac:spMkLst>
            <pc:docMk/>
            <pc:sldMk cId="3783518417" sldId="313"/>
            <ac:spMk id="995" creationId="{00000000-0000-0000-0000-000000000000}"/>
          </ac:spMkLst>
        </pc:spChg>
        <pc:picChg chg="add del mod">
          <ac:chgData name="Suraksha Kotte" userId="6328a6fc-5407-4cdd-9c93-9636f26f5eb4" providerId="ADAL" clId="{6D92BF7F-80CB-471A-9AF6-F98F9520D420}" dt="2022-06-21T10:41:56.816" v="1960"/>
          <ac:picMkLst>
            <pc:docMk/>
            <pc:sldMk cId="3783518417" sldId="313"/>
            <ac:picMk id="2" creationId="{13B32282-FF1C-BE00-AC7B-4BF37D08A301}"/>
          </ac:picMkLst>
        </pc:picChg>
        <pc:picChg chg="add mod">
          <ac:chgData name="Suraksha Kotte" userId="6328a6fc-5407-4cdd-9c93-9636f26f5eb4" providerId="ADAL" clId="{6D92BF7F-80CB-471A-9AF6-F98F9520D420}" dt="2022-06-21T10:45:14.543" v="1962"/>
          <ac:picMkLst>
            <pc:docMk/>
            <pc:sldMk cId="3783518417" sldId="313"/>
            <ac:picMk id="3" creationId="{4B6FBC9E-A3DE-8CF4-1D09-D8623A052B6B}"/>
          </ac:picMkLst>
        </pc:picChg>
      </pc:sldChg>
      <pc:sldChg chg="addSp delSp modSp add mod ord modTransition modAnim">
        <pc:chgData name="Suraksha Kotte" userId="6328a6fc-5407-4cdd-9c93-9636f26f5eb4" providerId="ADAL" clId="{6D92BF7F-80CB-471A-9AF6-F98F9520D420}" dt="2022-06-21T10:46:49.210" v="1963"/>
        <pc:sldMkLst>
          <pc:docMk/>
          <pc:sldMk cId="774152787" sldId="314"/>
        </pc:sldMkLst>
        <pc:spChg chg="mod">
          <ac:chgData name="Suraksha Kotte" userId="6328a6fc-5407-4cdd-9c93-9636f26f5eb4" providerId="ADAL" clId="{6D92BF7F-80CB-471A-9AF6-F98F9520D420}" dt="2022-06-15T10:28:29.812" v="491" actId="20577"/>
          <ac:spMkLst>
            <pc:docMk/>
            <pc:sldMk cId="774152787" sldId="314"/>
            <ac:spMk id="1000" creationId="{00000000-0000-0000-0000-000000000000}"/>
          </ac:spMkLst>
        </pc:spChg>
        <pc:spChg chg="mod">
          <ac:chgData name="Suraksha Kotte" userId="6328a6fc-5407-4cdd-9c93-9636f26f5eb4" providerId="ADAL" clId="{6D92BF7F-80CB-471A-9AF6-F98F9520D420}" dt="2022-06-15T14:52:50.202" v="1189" actId="14100"/>
          <ac:spMkLst>
            <pc:docMk/>
            <pc:sldMk cId="774152787" sldId="314"/>
            <ac:spMk id="1001" creationId="{00000000-0000-0000-0000-000000000000}"/>
          </ac:spMkLst>
        </pc:spChg>
        <pc:picChg chg="add del mod">
          <ac:chgData name="Suraksha Kotte" userId="6328a6fc-5407-4cdd-9c93-9636f26f5eb4" providerId="ADAL" clId="{6D92BF7F-80CB-471A-9AF6-F98F9520D420}" dt="2022-06-21T10:41:56.816" v="1960"/>
          <ac:picMkLst>
            <pc:docMk/>
            <pc:sldMk cId="774152787" sldId="314"/>
            <ac:picMk id="2" creationId="{DDE8178E-1C39-5E7E-3B32-FBAAE605D22E}"/>
          </ac:picMkLst>
        </pc:picChg>
        <pc:picChg chg="del">
          <ac:chgData name="Suraksha Kotte" userId="6328a6fc-5407-4cdd-9c93-9636f26f5eb4" providerId="ADAL" clId="{6D92BF7F-80CB-471A-9AF6-F98F9520D420}" dt="2022-06-15T10:24:55.461" v="473" actId="478"/>
          <ac:picMkLst>
            <pc:docMk/>
            <pc:sldMk cId="774152787" sldId="314"/>
            <ac:picMk id="2" creationId="{F74144FE-AF07-84C4-3BEE-99B87A93966B}"/>
          </ac:picMkLst>
        </pc:picChg>
        <pc:picChg chg="add mod">
          <ac:chgData name="Suraksha Kotte" userId="6328a6fc-5407-4cdd-9c93-9636f26f5eb4" providerId="ADAL" clId="{6D92BF7F-80CB-471A-9AF6-F98F9520D420}" dt="2022-06-21T10:46:49.210" v="1963"/>
          <ac:picMkLst>
            <pc:docMk/>
            <pc:sldMk cId="774152787" sldId="314"/>
            <ac:picMk id="3" creationId="{A5BC092B-6B8C-C1D2-6C97-4606C5600A8F}"/>
          </ac:picMkLst>
        </pc:picChg>
        <pc:picChg chg="add del mod">
          <ac:chgData name="Suraksha Kotte" userId="6328a6fc-5407-4cdd-9c93-9636f26f5eb4" providerId="ADAL" clId="{6D92BF7F-80CB-471A-9AF6-F98F9520D420}" dt="2022-06-15T11:01:48.469" v="704" actId="478"/>
          <ac:picMkLst>
            <pc:docMk/>
            <pc:sldMk cId="774152787" sldId="314"/>
            <ac:picMk id="5" creationId="{424EAF74-C325-B6F3-FC16-2F1A9A13069F}"/>
          </ac:picMkLst>
        </pc:picChg>
        <pc:picChg chg="add mod">
          <ac:chgData name="Suraksha Kotte" userId="6328a6fc-5407-4cdd-9c93-9636f26f5eb4" providerId="ADAL" clId="{6D92BF7F-80CB-471A-9AF6-F98F9520D420}" dt="2022-06-15T11:02:11.641" v="708"/>
          <ac:picMkLst>
            <pc:docMk/>
            <pc:sldMk cId="774152787" sldId="314"/>
            <ac:picMk id="1026" creationId="{07FDBF6B-8186-9B21-C521-5CB77BCA323B}"/>
          </ac:picMkLst>
        </pc:picChg>
      </pc:sldChg>
      <pc:sldChg chg="addSp delSp modSp new mod modTransition modAnim">
        <pc:chgData name="Suraksha Kotte" userId="6328a6fc-5407-4cdd-9c93-9636f26f5eb4" providerId="ADAL" clId="{6D92BF7F-80CB-471A-9AF6-F98F9520D420}" dt="2022-06-21T10:49:56.103" v="1968"/>
        <pc:sldMkLst>
          <pc:docMk/>
          <pc:sldMk cId="2649810442" sldId="316"/>
        </pc:sldMkLst>
        <pc:spChg chg="mod">
          <ac:chgData name="Suraksha Kotte" userId="6328a6fc-5407-4cdd-9c93-9636f26f5eb4" providerId="ADAL" clId="{6D92BF7F-80CB-471A-9AF6-F98F9520D420}" dt="2022-06-15T11:04:46.462" v="727" actId="20577"/>
          <ac:spMkLst>
            <pc:docMk/>
            <pc:sldMk cId="2649810442" sldId="316"/>
            <ac:spMk id="2" creationId="{F0141D90-17D9-D4A2-CA58-A2C6B5790DDB}"/>
          </ac:spMkLst>
        </pc:spChg>
        <pc:spChg chg="mod">
          <ac:chgData name="Suraksha Kotte" userId="6328a6fc-5407-4cdd-9c93-9636f26f5eb4" providerId="ADAL" clId="{6D92BF7F-80CB-471A-9AF6-F98F9520D420}" dt="2022-06-15T16:19:39.211" v="1887" actId="404"/>
          <ac:spMkLst>
            <pc:docMk/>
            <pc:sldMk cId="2649810442" sldId="316"/>
            <ac:spMk id="3" creationId="{E4CACB30-0EEF-F23B-DFC0-AFABDC38983F}"/>
          </ac:spMkLst>
        </pc:spChg>
        <pc:picChg chg="add mod">
          <ac:chgData name="Suraksha Kotte" userId="6328a6fc-5407-4cdd-9c93-9636f26f5eb4" providerId="ADAL" clId="{6D92BF7F-80CB-471A-9AF6-F98F9520D420}" dt="2022-06-15T11:01:43.330" v="703"/>
          <ac:picMkLst>
            <pc:docMk/>
            <pc:sldMk cId="2649810442" sldId="316"/>
            <ac:picMk id="4" creationId="{9E7F3ABC-462C-DA42-79A0-2BE1D50999ED}"/>
          </ac:picMkLst>
        </pc:picChg>
        <pc:picChg chg="add del mod">
          <ac:chgData name="Suraksha Kotte" userId="6328a6fc-5407-4cdd-9c93-9636f26f5eb4" providerId="ADAL" clId="{6D92BF7F-80CB-471A-9AF6-F98F9520D420}" dt="2022-06-21T10:48:16.878" v="1965"/>
          <ac:picMkLst>
            <pc:docMk/>
            <pc:sldMk cId="2649810442" sldId="316"/>
            <ac:picMk id="5" creationId="{2D70555C-D148-5AEA-C330-1A85CF0D3A65}"/>
          </ac:picMkLst>
        </pc:picChg>
        <pc:picChg chg="add del mod">
          <ac:chgData name="Suraksha Kotte" userId="6328a6fc-5407-4cdd-9c93-9636f26f5eb4" providerId="ADAL" clId="{6D92BF7F-80CB-471A-9AF6-F98F9520D420}" dt="2022-06-21T10:48:27.336" v="1967"/>
          <ac:picMkLst>
            <pc:docMk/>
            <pc:sldMk cId="2649810442" sldId="316"/>
            <ac:picMk id="6" creationId="{33046299-F29C-66EF-D964-5E3FB877B84E}"/>
          </ac:picMkLst>
        </pc:picChg>
        <pc:picChg chg="add mod">
          <ac:chgData name="Suraksha Kotte" userId="6328a6fc-5407-4cdd-9c93-9636f26f5eb4" providerId="ADAL" clId="{6D92BF7F-80CB-471A-9AF6-F98F9520D420}" dt="2022-06-21T10:49:56.103" v="1968"/>
          <ac:picMkLst>
            <pc:docMk/>
            <pc:sldMk cId="2649810442" sldId="316"/>
            <ac:picMk id="7" creationId="{3D8591C9-6EA4-D191-C01B-05987C76B246}"/>
          </ac:picMkLst>
        </pc:picChg>
      </pc:sldChg>
      <pc:sldChg chg="addSp delSp modSp add mod ord modTransition modAnim">
        <pc:chgData name="Suraksha Kotte" userId="6328a6fc-5407-4cdd-9c93-9636f26f5eb4" providerId="ADAL" clId="{6D92BF7F-80CB-471A-9AF6-F98F9520D420}" dt="2022-06-21T10:52:56.290" v="1971"/>
        <pc:sldMkLst>
          <pc:docMk/>
          <pc:sldMk cId="2718707301" sldId="317"/>
        </pc:sldMkLst>
        <pc:spChg chg="mod">
          <ac:chgData name="Suraksha Kotte" userId="6328a6fc-5407-4cdd-9c93-9636f26f5eb4" providerId="ADAL" clId="{6D92BF7F-80CB-471A-9AF6-F98F9520D420}" dt="2022-06-15T11:05:39.935" v="748" actId="20577"/>
          <ac:spMkLst>
            <pc:docMk/>
            <pc:sldMk cId="2718707301" sldId="317"/>
            <ac:spMk id="4" creationId="{5B47E334-561F-006D-AA01-16CCB28362A5}"/>
          </ac:spMkLst>
        </pc:spChg>
        <pc:spChg chg="add mod">
          <ac:chgData name="Suraksha Kotte" userId="6328a6fc-5407-4cdd-9c93-9636f26f5eb4" providerId="ADAL" clId="{6D92BF7F-80CB-471A-9AF6-F98F9520D420}" dt="2022-06-15T15:35:07.346" v="1333" actId="21"/>
          <ac:spMkLst>
            <pc:docMk/>
            <pc:sldMk cId="2718707301" sldId="317"/>
            <ac:spMk id="5" creationId="{02D0D384-9A03-E200-B30D-93D26B0CEDED}"/>
          </ac:spMkLst>
        </pc:spChg>
        <pc:spChg chg="del mod">
          <ac:chgData name="Suraksha Kotte" userId="6328a6fc-5407-4cdd-9c93-9636f26f5eb4" providerId="ADAL" clId="{6D92BF7F-80CB-471A-9AF6-F98F9520D420}" dt="2022-06-15T11:17:32.125" v="841" actId="478"/>
          <ac:spMkLst>
            <pc:docMk/>
            <pc:sldMk cId="2718707301" sldId="317"/>
            <ac:spMk id="989" creationId="{00000000-0000-0000-0000-000000000000}"/>
          </ac:spMkLst>
        </pc:spChg>
        <pc:picChg chg="del">
          <ac:chgData name="Suraksha Kotte" userId="6328a6fc-5407-4cdd-9c93-9636f26f5eb4" providerId="ADAL" clId="{6D92BF7F-80CB-471A-9AF6-F98F9520D420}" dt="2022-06-15T11:06:00.598" v="749" actId="478"/>
          <ac:picMkLst>
            <pc:docMk/>
            <pc:sldMk cId="2718707301" sldId="317"/>
            <ac:picMk id="2" creationId="{4F5CACFB-7158-A07E-FE3C-07BB7CCDD144}"/>
          </ac:picMkLst>
        </pc:picChg>
        <pc:picChg chg="add del mod">
          <ac:chgData name="Suraksha Kotte" userId="6328a6fc-5407-4cdd-9c93-9636f26f5eb4" providerId="ADAL" clId="{6D92BF7F-80CB-471A-9AF6-F98F9520D420}" dt="2022-06-21T10:51:56.909" v="1970"/>
          <ac:picMkLst>
            <pc:docMk/>
            <pc:sldMk cId="2718707301" sldId="317"/>
            <ac:picMk id="2" creationId="{E9D1A875-9603-3E49-5B3E-5FB6D87A0FE9}"/>
          </ac:picMkLst>
        </pc:picChg>
        <pc:picChg chg="add mod">
          <ac:chgData name="Suraksha Kotte" userId="6328a6fc-5407-4cdd-9c93-9636f26f5eb4" providerId="ADAL" clId="{6D92BF7F-80CB-471A-9AF6-F98F9520D420}" dt="2022-06-21T10:52:56.290" v="1971"/>
          <ac:picMkLst>
            <pc:docMk/>
            <pc:sldMk cId="2718707301" sldId="317"/>
            <ac:picMk id="3" creationId="{8095A20F-7435-8621-CC68-DFB6F6CA5AC0}"/>
          </ac:picMkLst>
        </pc:picChg>
        <pc:picChg chg="add mod">
          <ac:chgData name="Suraksha Kotte" userId="6328a6fc-5407-4cdd-9c93-9636f26f5eb4" providerId="ADAL" clId="{6D92BF7F-80CB-471A-9AF6-F98F9520D420}" dt="2022-06-15T14:22:13.125" v="1043" actId="1076"/>
          <ac:picMkLst>
            <pc:docMk/>
            <pc:sldMk cId="2718707301" sldId="317"/>
            <ac:picMk id="3074" creationId="{B25EFFF5-9132-DC69-10F5-C5CBDF250537}"/>
          </ac:picMkLst>
        </pc:picChg>
      </pc:sldChg>
      <pc:sldChg chg="modSp add del mod ord">
        <pc:chgData name="Suraksha Kotte" userId="6328a6fc-5407-4cdd-9c93-9636f26f5eb4" providerId="ADAL" clId="{6D92BF7F-80CB-471A-9AF6-F98F9520D420}" dt="2022-06-15T15:09:07.292" v="1283" actId="2696"/>
        <pc:sldMkLst>
          <pc:docMk/>
          <pc:sldMk cId="489996665" sldId="318"/>
        </pc:sldMkLst>
        <pc:spChg chg="mod">
          <ac:chgData name="Suraksha Kotte" userId="6328a6fc-5407-4cdd-9c93-9636f26f5eb4" providerId="ADAL" clId="{6D92BF7F-80CB-471A-9AF6-F98F9520D420}" dt="2022-06-15T11:06:48.082" v="753" actId="1076"/>
          <ac:spMkLst>
            <pc:docMk/>
            <pc:sldMk cId="489996665" sldId="318"/>
            <ac:spMk id="1308" creationId="{00000000-0000-0000-0000-000000000000}"/>
          </ac:spMkLst>
        </pc:spChg>
      </pc:sldChg>
      <pc:sldChg chg="modSp mod modTransition">
        <pc:chgData name="Suraksha Kotte" userId="6328a6fc-5407-4cdd-9c93-9636f26f5eb4" providerId="ADAL" clId="{6D92BF7F-80CB-471A-9AF6-F98F9520D420}" dt="2022-06-21T10:41:56.816" v="1960"/>
        <pc:sldMkLst>
          <pc:docMk/>
          <pc:sldMk cId="1320315775" sldId="319"/>
        </pc:sldMkLst>
        <pc:spChg chg="mod">
          <ac:chgData name="Suraksha Kotte" userId="6328a6fc-5407-4cdd-9c93-9636f26f5eb4" providerId="ADAL" clId="{6D92BF7F-80CB-471A-9AF6-F98F9520D420}" dt="2022-06-15T16:04:16.920" v="1805" actId="1076"/>
          <ac:spMkLst>
            <pc:docMk/>
            <pc:sldMk cId="1320315775" sldId="319"/>
            <ac:spMk id="5" creationId="{29F90A4F-E1A0-B227-D8DA-C83F7689A127}"/>
          </ac:spMkLst>
        </pc:spChg>
      </pc:sldChg>
      <pc:sldChg chg="addSp delSp modSp add mod ord modTransition">
        <pc:chgData name="Suraksha Kotte" userId="6328a6fc-5407-4cdd-9c93-9636f26f5eb4" providerId="ADAL" clId="{6D92BF7F-80CB-471A-9AF6-F98F9520D420}" dt="2022-06-21T10:53:44.828" v="1972"/>
        <pc:sldMkLst>
          <pc:docMk/>
          <pc:sldMk cId="1189626866" sldId="320"/>
        </pc:sldMkLst>
        <pc:spChg chg="del">
          <ac:chgData name="Suraksha Kotte" userId="6328a6fc-5407-4cdd-9c93-9636f26f5eb4" providerId="ADAL" clId="{6D92BF7F-80CB-471A-9AF6-F98F9520D420}" dt="2022-06-15T11:22:33.180" v="968" actId="478"/>
          <ac:spMkLst>
            <pc:docMk/>
            <pc:sldMk cId="1189626866" sldId="320"/>
            <ac:spMk id="3" creationId="{E4CACB30-0EEF-F23B-DFC0-AFABDC38983F}"/>
          </ac:spMkLst>
        </pc:spChg>
        <pc:spChg chg="add mod">
          <ac:chgData name="Suraksha Kotte" userId="6328a6fc-5407-4cdd-9c93-9636f26f5eb4" providerId="ADAL" clId="{6D92BF7F-80CB-471A-9AF6-F98F9520D420}" dt="2022-06-15T16:16:47.429" v="1870" actId="404"/>
          <ac:spMkLst>
            <pc:docMk/>
            <pc:sldMk cId="1189626866" sldId="320"/>
            <ac:spMk id="6" creationId="{952735EE-018F-09A1-7F1A-B1133E826945}"/>
          </ac:spMkLst>
        </pc:spChg>
        <pc:spChg chg="add del mod">
          <ac:chgData name="Suraksha Kotte" userId="6328a6fc-5407-4cdd-9c93-9636f26f5eb4" providerId="ADAL" clId="{6D92BF7F-80CB-471A-9AF6-F98F9520D420}" dt="2022-06-15T11:22:39.544" v="970" actId="478"/>
          <ac:spMkLst>
            <pc:docMk/>
            <pc:sldMk cId="1189626866" sldId="320"/>
            <ac:spMk id="7" creationId="{B165A02D-347A-43AE-8195-0851684E70C3}"/>
          </ac:spMkLst>
        </pc:spChg>
        <pc:graphicFrameChg chg="add del mod modGraphic">
          <ac:chgData name="Suraksha Kotte" userId="6328a6fc-5407-4cdd-9c93-9636f26f5eb4" providerId="ADAL" clId="{6D92BF7F-80CB-471A-9AF6-F98F9520D420}" dt="2022-06-15T15:13:12.096" v="1306" actId="478"/>
          <ac:graphicFrameMkLst>
            <pc:docMk/>
            <pc:sldMk cId="1189626866" sldId="320"/>
            <ac:graphicFrameMk id="5" creationId="{C6B6B69A-450F-C3D5-BAF2-BC3BFCCC71D6}"/>
          </ac:graphicFrameMkLst>
        </pc:graphicFrameChg>
        <pc:picChg chg="add mod">
          <ac:chgData name="Suraksha Kotte" userId="6328a6fc-5407-4cdd-9c93-9636f26f5eb4" providerId="ADAL" clId="{6D92BF7F-80CB-471A-9AF6-F98F9520D420}" dt="2022-06-21T10:53:44.828" v="1972"/>
          <ac:picMkLst>
            <pc:docMk/>
            <pc:sldMk cId="1189626866" sldId="320"/>
            <ac:picMk id="3" creationId="{047608A0-3106-27D5-791C-8C76B1EE7888}"/>
          </ac:picMkLst>
        </pc:picChg>
        <pc:picChg chg="del">
          <ac:chgData name="Suraksha Kotte" userId="6328a6fc-5407-4cdd-9c93-9636f26f5eb4" providerId="ADAL" clId="{6D92BF7F-80CB-471A-9AF6-F98F9520D420}" dt="2022-06-15T11:25:21.462" v="975" actId="478"/>
          <ac:picMkLst>
            <pc:docMk/>
            <pc:sldMk cId="1189626866" sldId="320"/>
            <ac:picMk id="4" creationId="{9E7F3ABC-462C-DA42-79A0-2BE1D50999ED}"/>
          </ac:picMkLst>
        </pc:picChg>
        <pc:picChg chg="add del mod">
          <ac:chgData name="Suraksha Kotte" userId="6328a6fc-5407-4cdd-9c93-9636f26f5eb4" providerId="ADAL" clId="{6D92BF7F-80CB-471A-9AF6-F98F9520D420}" dt="2022-06-15T11:27:41.084" v="985" actId="478"/>
          <ac:picMkLst>
            <pc:docMk/>
            <pc:sldMk cId="1189626866" sldId="320"/>
            <ac:picMk id="9" creationId="{EE2CFAE3-EDD6-8957-6F2E-6D7F6A61520C}"/>
          </ac:picMkLst>
        </pc:picChg>
        <pc:picChg chg="add mod">
          <ac:chgData name="Suraksha Kotte" userId="6328a6fc-5407-4cdd-9c93-9636f26f5eb4" providerId="ADAL" clId="{6D92BF7F-80CB-471A-9AF6-F98F9520D420}" dt="2022-06-15T15:14:03.171" v="1320" actId="1076"/>
          <ac:picMkLst>
            <pc:docMk/>
            <pc:sldMk cId="1189626866" sldId="320"/>
            <ac:picMk id="2050" creationId="{FC9C67B4-2FC2-6927-A245-4C42720E1BDB}"/>
          </ac:picMkLst>
        </pc:picChg>
      </pc:sldChg>
      <pc:sldChg chg="addSp delSp modSp add mod ord modTransition">
        <pc:chgData name="Suraksha Kotte" userId="6328a6fc-5407-4cdd-9c93-9636f26f5eb4" providerId="ADAL" clId="{6D92BF7F-80CB-471A-9AF6-F98F9520D420}" dt="2022-06-21T10:54:54.009" v="1973"/>
        <pc:sldMkLst>
          <pc:docMk/>
          <pc:sldMk cId="1693523327" sldId="321"/>
        </pc:sldMkLst>
        <pc:spChg chg="add mod">
          <ac:chgData name="Suraksha Kotte" userId="6328a6fc-5407-4cdd-9c93-9636f26f5eb4" providerId="ADAL" clId="{6D92BF7F-80CB-471A-9AF6-F98F9520D420}" dt="2022-06-15T14:42:09.045" v="1167" actId="14100"/>
          <ac:spMkLst>
            <pc:docMk/>
            <pc:sldMk cId="1693523327" sldId="321"/>
            <ac:spMk id="2" creationId="{1DA09293-B7EE-7CE4-64A0-27C96D473978}"/>
          </ac:spMkLst>
        </pc:spChg>
        <pc:spChg chg="mod">
          <ac:chgData name="Suraksha Kotte" userId="6328a6fc-5407-4cdd-9c93-9636f26f5eb4" providerId="ADAL" clId="{6D92BF7F-80CB-471A-9AF6-F98F9520D420}" dt="2022-06-15T16:15:17.570" v="1861" actId="1076"/>
          <ac:spMkLst>
            <pc:docMk/>
            <pc:sldMk cId="1693523327" sldId="321"/>
            <ac:spMk id="4" creationId="{5B47E334-561F-006D-AA01-16CCB28362A5}"/>
          </ac:spMkLst>
        </pc:spChg>
        <pc:spChg chg="mod">
          <ac:chgData name="Suraksha Kotte" userId="6328a6fc-5407-4cdd-9c93-9636f26f5eb4" providerId="ADAL" clId="{6D92BF7F-80CB-471A-9AF6-F98F9520D420}" dt="2022-06-15T16:15:24.745" v="1862" actId="1076"/>
          <ac:spMkLst>
            <pc:docMk/>
            <pc:sldMk cId="1693523327" sldId="321"/>
            <ac:spMk id="5" creationId="{02D0D384-9A03-E200-B30D-93D26B0CEDED}"/>
          </ac:spMkLst>
        </pc:spChg>
        <pc:picChg chg="add mod">
          <ac:chgData name="Suraksha Kotte" userId="6328a6fc-5407-4cdd-9c93-9636f26f5eb4" providerId="ADAL" clId="{6D92BF7F-80CB-471A-9AF6-F98F9520D420}" dt="2022-06-21T10:54:54.009" v="1973"/>
          <ac:picMkLst>
            <pc:docMk/>
            <pc:sldMk cId="1693523327" sldId="321"/>
            <ac:picMk id="3" creationId="{D7B13CB9-0C93-28CB-D14E-90724B239D65}"/>
          </ac:picMkLst>
        </pc:picChg>
        <pc:picChg chg="add mod">
          <ac:chgData name="Suraksha Kotte" userId="6328a6fc-5407-4cdd-9c93-9636f26f5eb4" providerId="ADAL" clId="{6D92BF7F-80CB-471A-9AF6-F98F9520D420}" dt="2022-06-15T14:41:48.999" v="1163" actId="14100"/>
          <ac:picMkLst>
            <pc:docMk/>
            <pc:sldMk cId="1693523327" sldId="321"/>
            <ac:picMk id="1026" creationId="{A91D6595-BB76-8119-E86D-485C99213345}"/>
          </ac:picMkLst>
        </pc:picChg>
        <pc:picChg chg="del">
          <ac:chgData name="Suraksha Kotte" userId="6328a6fc-5407-4cdd-9c93-9636f26f5eb4" providerId="ADAL" clId="{6D92BF7F-80CB-471A-9AF6-F98F9520D420}" dt="2022-06-15T14:25:42.988" v="1077" actId="478"/>
          <ac:picMkLst>
            <pc:docMk/>
            <pc:sldMk cId="1693523327" sldId="321"/>
            <ac:picMk id="3074" creationId="{B25EFFF5-9132-DC69-10F5-C5CBDF250537}"/>
          </ac:picMkLst>
        </pc:picChg>
        <pc:picChg chg="add del mod">
          <ac:chgData name="Suraksha Kotte" userId="6328a6fc-5407-4cdd-9c93-9636f26f5eb4" providerId="ADAL" clId="{6D92BF7F-80CB-471A-9AF6-F98F9520D420}" dt="2022-06-15T14:39:31.179" v="1150" actId="478"/>
          <ac:picMkLst>
            <pc:docMk/>
            <pc:sldMk cId="1693523327" sldId="321"/>
            <ac:picMk id="5122" creationId="{E69CECA5-F169-DEE0-9D5B-31C23ED0A559}"/>
          </ac:picMkLst>
        </pc:picChg>
      </pc:sldChg>
      <pc:sldChg chg="addSp delSp modSp add mod ord modTransition">
        <pc:chgData name="Suraksha Kotte" userId="6328a6fc-5407-4cdd-9c93-9636f26f5eb4" providerId="ADAL" clId="{6D92BF7F-80CB-471A-9AF6-F98F9520D420}" dt="2022-06-21T10:56:12.253" v="1974"/>
        <pc:sldMkLst>
          <pc:docMk/>
          <pc:sldMk cId="351851617" sldId="322"/>
        </pc:sldMkLst>
        <pc:spChg chg="mod">
          <ac:chgData name="Suraksha Kotte" userId="6328a6fc-5407-4cdd-9c93-9636f26f5eb4" providerId="ADAL" clId="{6D92BF7F-80CB-471A-9AF6-F98F9520D420}" dt="2022-06-15T16:17:52.649" v="1873"/>
          <ac:spMkLst>
            <pc:docMk/>
            <pc:sldMk cId="351851617" sldId="322"/>
            <ac:spMk id="3" creationId="{E4CACB30-0EEF-F23B-DFC0-AFABDC38983F}"/>
          </ac:spMkLst>
        </pc:spChg>
        <pc:picChg chg="add mod">
          <ac:chgData name="Suraksha Kotte" userId="6328a6fc-5407-4cdd-9c93-9636f26f5eb4" providerId="ADAL" clId="{6D92BF7F-80CB-471A-9AF6-F98F9520D420}" dt="2022-06-21T10:56:12.253" v="1974"/>
          <ac:picMkLst>
            <pc:docMk/>
            <pc:sldMk cId="351851617" sldId="322"/>
            <ac:picMk id="4" creationId="{68F1D1A2-0FF3-9168-5041-C49557F60D67}"/>
          </ac:picMkLst>
        </pc:picChg>
        <pc:picChg chg="del">
          <ac:chgData name="Suraksha Kotte" userId="6328a6fc-5407-4cdd-9c93-9636f26f5eb4" providerId="ADAL" clId="{6D92BF7F-80CB-471A-9AF6-F98F9520D420}" dt="2022-06-15T14:43:33.564" v="1173" actId="478"/>
          <ac:picMkLst>
            <pc:docMk/>
            <pc:sldMk cId="351851617" sldId="322"/>
            <ac:picMk id="4" creationId="{9E7F3ABC-462C-DA42-79A0-2BE1D50999ED}"/>
          </ac:picMkLst>
        </pc:picChg>
        <pc:picChg chg="add mod">
          <ac:chgData name="Suraksha Kotte" userId="6328a6fc-5407-4cdd-9c93-9636f26f5eb4" providerId="ADAL" clId="{6D92BF7F-80CB-471A-9AF6-F98F9520D420}" dt="2022-06-15T14:44:42.528" v="1181" actId="1076"/>
          <ac:picMkLst>
            <pc:docMk/>
            <pc:sldMk cId="351851617" sldId="322"/>
            <ac:picMk id="6" creationId="{CFCA7970-03F4-8765-4A98-D53D7A5CE6FD}"/>
          </ac:picMkLst>
        </pc:picChg>
      </pc:sldChg>
      <pc:sldChg chg="addSp delSp modSp add mod ord modTransition modAnim">
        <pc:chgData name="Suraksha Kotte" userId="6328a6fc-5407-4cdd-9c93-9636f26f5eb4" providerId="ADAL" clId="{6D92BF7F-80CB-471A-9AF6-F98F9520D420}" dt="2022-06-21T10:57:58.765" v="1977"/>
        <pc:sldMkLst>
          <pc:docMk/>
          <pc:sldMk cId="2699130975" sldId="323"/>
        </pc:sldMkLst>
        <pc:spChg chg="mod">
          <ac:chgData name="Suraksha Kotte" userId="6328a6fc-5407-4cdd-9c93-9636f26f5eb4" providerId="ADAL" clId="{6D92BF7F-80CB-471A-9AF6-F98F9520D420}" dt="2022-06-15T14:53:16.459" v="1206" actId="20577"/>
          <ac:spMkLst>
            <pc:docMk/>
            <pc:sldMk cId="2699130975" sldId="323"/>
            <ac:spMk id="4" creationId="{5B47E334-561F-006D-AA01-16CCB28362A5}"/>
          </ac:spMkLst>
        </pc:spChg>
        <pc:spChg chg="mod">
          <ac:chgData name="Suraksha Kotte" userId="6328a6fc-5407-4cdd-9c93-9636f26f5eb4" providerId="ADAL" clId="{6D92BF7F-80CB-471A-9AF6-F98F9520D420}" dt="2022-06-15T14:59:30.093" v="1240" actId="1076"/>
          <ac:spMkLst>
            <pc:docMk/>
            <pc:sldMk cId="2699130975" sldId="323"/>
            <ac:spMk id="5" creationId="{02D0D384-9A03-E200-B30D-93D26B0CEDED}"/>
          </ac:spMkLst>
        </pc:spChg>
        <pc:picChg chg="add del mod">
          <ac:chgData name="Suraksha Kotte" userId="6328a6fc-5407-4cdd-9c93-9636f26f5eb4" providerId="ADAL" clId="{6D92BF7F-80CB-471A-9AF6-F98F9520D420}" dt="2022-06-21T10:56:57.798" v="1976"/>
          <ac:picMkLst>
            <pc:docMk/>
            <pc:sldMk cId="2699130975" sldId="323"/>
            <ac:picMk id="2" creationId="{2EEC8F7F-9C36-34F9-E67D-4DE16CC99EE6}"/>
          </ac:picMkLst>
        </pc:picChg>
        <pc:picChg chg="add mod">
          <ac:chgData name="Suraksha Kotte" userId="6328a6fc-5407-4cdd-9c93-9636f26f5eb4" providerId="ADAL" clId="{6D92BF7F-80CB-471A-9AF6-F98F9520D420}" dt="2022-06-21T10:57:58.765" v="1977"/>
          <ac:picMkLst>
            <pc:docMk/>
            <pc:sldMk cId="2699130975" sldId="323"/>
            <ac:picMk id="3" creationId="{6D3AE186-A568-A019-B3D7-1134136E29F1}"/>
          </ac:picMkLst>
        </pc:picChg>
        <pc:picChg chg="add mod">
          <ac:chgData name="Suraksha Kotte" userId="6328a6fc-5407-4cdd-9c93-9636f26f5eb4" providerId="ADAL" clId="{6D92BF7F-80CB-471A-9AF6-F98F9520D420}" dt="2022-06-15T14:58:51.216" v="1230" actId="14100"/>
          <ac:picMkLst>
            <pc:docMk/>
            <pc:sldMk cId="2699130975" sldId="323"/>
            <ac:picMk id="2050" creationId="{CD28964E-02B4-B116-C8F7-0269F314B279}"/>
          </ac:picMkLst>
        </pc:picChg>
        <pc:picChg chg="add del">
          <ac:chgData name="Suraksha Kotte" userId="6328a6fc-5407-4cdd-9c93-9636f26f5eb4" providerId="ADAL" clId="{6D92BF7F-80CB-471A-9AF6-F98F9520D420}" dt="2022-06-15T14:58:29.730" v="1222" actId="478"/>
          <ac:picMkLst>
            <pc:docMk/>
            <pc:sldMk cId="2699130975" sldId="323"/>
            <ac:picMk id="3074" creationId="{B25EFFF5-9132-DC69-10F5-C5CBDF250537}"/>
          </ac:picMkLst>
        </pc:picChg>
      </pc:sldChg>
      <pc:sldChg chg="addSp delSp modSp add mod ord modTransition modAnim">
        <pc:chgData name="Suraksha Kotte" userId="6328a6fc-5407-4cdd-9c93-9636f26f5eb4" providerId="ADAL" clId="{6D92BF7F-80CB-471A-9AF6-F98F9520D420}" dt="2022-06-21T10:59:40.746" v="1980"/>
        <pc:sldMkLst>
          <pc:docMk/>
          <pc:sldMk cId="995040629" sldId="324"/>
        </pc:sldMkLst>
        <pc:spChg chg="mod">
          <ac:chgData name="Suraksha Kotte" userId="6328a6fc-5407-4cdd-9c93-9636f26f5eb4" providerId="ADAL" clId="{6D92BF7F-80CB-471A-9AF6-F98F9520D420}" dt="2022-06-15T16:14:13.663" v="1859" actId="404"/>
          <ac:spMkLst>
            <pc:docMk/>
            <pc:sldMk cId="995040629" sldId="324"/>
            <ac:spMk id="3" creationId="{E4CACB30-0EEF-F23B-DFC0-AFABDC38983F}"/>
          </ac:spMkLst>
        </pc:spChg>
        <pc:picChg chg="add del mod">
          <ac:chgData name="Suraksha Kotte" userId="6328a6fc-5407-4cdd-9c93-9636f26f5eb4" providerId="ADAL" clId="{6D92BF7F-80CB-471A-9AF6-F98F9520D420}" dt="2022-06-21T10:58:58.810" v="1979"/>
          <ac:picMkLst>
            <pc:docMk/>
            <pc:sldMk cId="995040629" sldId="324"/>
            <ac:picMk id="4" creationId="{47D589C7-3DCB-A781-0AAB-249A56583E8A}"/>
          </ac:picMkLst>
        </pc:picChg>
        <pc:picChg chg="add mod">
          <ac:chgData name="Suraksha Kotte" userId="6328a6fc-5407-4cdd-9c93-9636f26f5eb4" providerId="ADAL" clId="{6D92BF7F-80CB-471A-9AF6-F98F9520D420}" dt="2022-06-21T10:59:40.746" v="1980"/>
          <ac:picMkLst>
            <pc:docMk/>
            <pc:sldMk cId="995040629" sldId="324"/>
            <ac:picMk id="5" creationId="{02079F8B-7057-4191-AD9C-7A0DE81F6227}"/>
          </ac:picMkLst>
        </pc:picChg>
        <pc:picChg chg="del">
          <ac:chgData name="Suraksha Kotte" userId="6328a6fc-5407-4cdd-9c93-9636f26f5eb4" providerId="ADAL" clId="{6D92BF7F-80CB-471A-9AF6-F98F9520D420}" dt="2022-06-15T15:00:35.147" v="1251" actId="478"/>
          <ac:picMkLst>
            <pc:docMk/>
            <pc:sldMk cId="995040629" sldId="324"/>
            <ac:picMk id="6" creationId="{CFCA7970-03F4-8765-4A98-D53D7A5CE6FD}"/>
          </ac:picMkLst>
        </pc:picChg>
        <pc:picChg chg="add del mod">
          <ac:chgData name="Suraksha Kotte" userId="6328a6fc-5407-4cdd-9c93-9636f26f5eb4" providerId="ADAL" clId="{6D92BF7F-80CB-471A-9AF6-F98F9520D420}" dt="2022-06-15T15:05:19.092" v="1258" actId="478"/>
          <ac:picMkLst>
            <pc:docMk/>
            <pc:sldMk cId="995040629" sldId="324"/>
            <ac:picMk id="3074" creationId="{98694833-14FA-38FD-2A54-D2A911C67E4A}"/>
          </ac:picMkLst>
        </pc:picChg>
        <pc:picChg chg="add mod">
          <ac:chgData name="Suraksha Kotte" userId="6328a6fc-5407-4cdd-9c93-9636f26f5eb4" providerId="ADAL" clId="{6D92BF7F-80CB-471A-9AF6-F98F9520D420}" dt="2022-06-15T15:05:38.249" v="1265" actId="1076"/>
          <ac:picMkLst>
            <pc:docMk/>
            <pc:sldMk cId="995040629" sldId="324"/>
            <ac:picMk id="3076" creationId="{894AB88E-730D-BF43-8462-D213B7C39061}"/>
          </ac:picMkLst>
        </pc:picChg>
      </pc:sldChg>
      <pc:sldChg chg="modTransition">
        <pc:chgData name="Suraksha Kotte" userId="6328a6fc-5407-4cdd-9c93-9636f26f5eb4" providerId="ADAL" clId="{6D92BF7F-80CB-471A-9AF6-F98F9520D420}" dt="2022-06-21T10:41:56.816" v="1960"/>
        <pc:sldMkLst>
          <pc:docMk/>
          <pc:sldMk cId="3037434410" sldId="325"/>
        </pc:sldMkLst>
      </pc:sldChg>
      <pc:sldChg chg="modTransition">
        <pc:chgData name="Suraksha Kotte" userId="6328a6fc-5407-4cdd-9c93-9636f26f5eb4" providerId="ADAL" clId="{6D92BF7F-80CB-471A-9AF6-F98F9520D420}" dt="2022-06-21T10:41:56.816" v="1960"/>
        <pc:sldMkLst>
          <pc:docMk/>
          <pc:sldMk cId="3802879970" sldId="326"/>
        </pc:sldMkLst>
      </pc:sldChg>
      <pc:sldChg chg="addSp modSp new mod ord modTransition">
        <pc:chgData name="Suraksha Kotte" userId="6328a6fc-5407-4cdd-9c93-9636f26f5eb4" providerId="ADAL" clId="{6D92BF7F-80CB-471A-9AF6-F98F9520D420}" dt="2022-06-21T10:41:56.816" v="1960"/>
        <pc:sldMkLst>
          <pc:docMk/>
          <pc:sldMk cId="1219302570" sldId="327"/>
        </pc:sldMkLst>
        <pc:spChg chg="mod">
          <ac:chgData name="Suraksha Kotte" userId="6328a6fc-5407-4cdd-9c93-9636f26f5eb4" providerId="ADAL" clId="{6D92BF7F-80CB-471A-9AF6-F98F9520D420}" dt="2022-06-15T16:06:07.993" v="1813" actId="20577"/>
          <ac:spMkLst>
            <pc:docMk/>
            <pc:sldMk cId="1219302570" sldId="327"/>
            <ac:spMk id="2" creationId="{D466C3F2-6F9F-0FBC-4695-C411998113D5}"/>
          </ac:spMkLst>
        </pc:spChg>
        <pc:picChg chg="add mod">
          <ac:chgData name="Suraksha Kotte" userId="6328a6fc-5407-4cdd-9c93-9636f26f5eb4" providerId="ADAL" clId="{6D92BF7F-80CB-471A-9AF6-F98F9520D420}" dt="2022-06-15T16:06:29.175" v="1818" actId="1076"/>
          <ac:picMkLst>
            <pc:docMk/>
            <pc:sldMk cId="1219302570" sldId="327"/>
            <ac:picMk id="3" creationId="{C877B060-C55E-B95F-CE9F-C349BF84D026}"/>
          </ac:picMkLst>
        </pc:picChg>
      </pc:sldChg>
    </pc:docChg>
  </pc:docChgLst>
  <pc:docChgLst>
    <pc:chgData name="Chisom Madu" userId="e274a0d9-e4ee-483d-bcae-77946a0101f0" providerId="ADAL" clId="{CEA3F434-0EAE-4FA0-8AE4-CF928909B123}"/>
    <pc:docChg chg="modSld">
      <pc:chgData name="Chisom Madu" userId="e274a0d9-e4ee-483d-bcae-77946a0101f0" providerId="ADAL" clId="{CEA3F434-0EAE-4FA0-8AE4-CF928909B123}" dt="2023-11-28T08:34:04.338" v="0" actId="1076"/>
      <pc:docMkLst>
        <pc:docMk/>
      </pc:docMkLst>
      <pc:sldChg chg="modSp mod">
        <pc:chgData name="Chisom Madu" userId="e274a0d9-e4ee-483d-bcae-77946a0101f0" providerId="ADAL" clId="{CEA3F434-0EAE-4FA0-8AE4-CF928909B123}" dt="2023-11-28T08:34:04.338" v="0" actId="1076"/>
        <pc:sldMkLst>
          <pc:docMk/>
          <pc:sldMk cId="1167909124" sldId="309"/>
        </pc:sldMkLst>
        <pc:picChg chg="mod">
          <ac:chgData name="Chisom Madu" userId="e274a0d9-e4ee-483d-bcae-77946a0101f0" providerId="ADAL" clId="{CEA3F434-0EAE-4FA0-8AE4-CF928909B123}" dt="2023-11-28T08:34:04.338" v="0" actId="1076"/>
          <ac:picMkLst>
            <pc:docMk/>
            <pc:sldMk cId="1167909124" sldId="309"/>
            <ac:picMk id="2" creationId="{5D75FB52-1F7D-7F7A-F03F-071C144B6452}"/>
          </ac:picMkLst>
        </pc:picChg>
      </pc:sldChg>
    </pc:docChg>
  </pc:docChgLst>
  <pc:docChgLst>
    <pc:chgData name="Mohammed Zaid" userId="S::mz696@uowmail.edu.au::110bb651-0c14-438f-8bfa-4ad4e1cec077" providerId="AD" clId="Web-{796110E0-2BFB-1D82-C314-2F3B59FE5175}"/>
    <pc:docChg chg="delSld modSld">
      <pc:chgData name="Mohammed Zaid" userId="S::mz696@uowmail.edu.au::110bb651-0c14-438f-8bfa-4ad4e1cec077" providerId="AD" clId="Web-{796110E0-2BFB-1D82-C314-2F3B59FE5175}" dt="2022-06-14T17:16:18.224" v="651" actId="20577"/>
      <pc:docMkLst>
        <pc:docMk/>
      </pc:docMkLst>
      <pc:sldChg chg="modSp del">
        <pc:chgData name="Mohammed Zaid" userId="S::mz696@uowmail.edu.au::110bb651-0c14-438f-8bfa-4ad4e1cec077" providerId="AD" clId="Web-{796110E0-2BFB-1D82-C314-2F3B59FE5175}" dt="2022-06-14T16:49:09.860" v="236"/>
        <pc:sldMkLst>
          <pc:docMk/>
          <pc:sldMk cId="0" sldId="259"/>
        </pc:sldMkLst>
        <pc:spChg chg="mod">
          <ac:chgData name="Mohammed Zaid" userId="S::mz696@uowmail.edu.au::110bb651-0c14-438f-8bfa-4ad4e1cec077" providerId="AD" clId="Web-{796110E0-2BFB-1D82-C314-2F3B59FE5175}" dt="2022-06-14T16:48:43.047" v="235" actId="20577"/>
          <ac:spMkLst>
            <pc:docMk/>
            <pc:sldMk cId="0" sldId="259"/>
            <ac:spMk id="934" creationId="{00000000-0000-0000-0000-000000000000}"/>
          </ac:spMkLst>
        </pc:spChg>
        <pc:spChg chg="mod">
          <ac:chgData name="Mohammed Zaid" userId="S::mz696@uowmail.edu.au::110bb651-0c14-438f-8bfa-4ad4e1cec077" providerId="AD" clId="Web-{796110E0-2BFB-1D82-C314-2F3B59FE5175}" dt="2022-06-14T16:48:38.797" v="231" actId="20577"/>
          <ac:spMkLst>
            <pc:docMk/>
            <pc:sldMk cId="0" sldId="259"/>
            <ac:spMk id="935" creationId="{00000000-0000-0000-0000-000000000000}"/>
          </ac:spMkLst>
        </pc:spChg>
      </pc:sldChg>
      <pc:sldChg chg="modSp">
        <pc:chgData name="Mohammed Zaid" userId="S::mz696@uowmail.edu.au::110bb651-0c14-438f-8bfa-4ad4e1cec077" providerId="AD" clId="Web-{796110E0-2BFB-1D82-C314-2F3B59FE5175}" dt="2022-06-14T16:35:53.142" v="121" actId="1076"/>
        <pc:sldMkLst>
          <pc:docMk/>
          <pc:sldMk cId="0" sldId="260"/>
        </pc:sldMkLst>
        <pc:spChg chg="mod">
          <ac:chgData name="Mohammed Zaid" userId="S::mz696@uowmail.edu.au::110bb651-0c14-438f-8bfa-4ad4e1cec077" providerId="AD" clId="Web-{796110E0-2BFB-1D82-C314-2F3B59FE5175}" dt="2022-06-14T16:32:49.217" v="24" actId="20577"/>
          <ac:spMkLst>
            <pc:docMk/>
            <pc:sldMk cId="0" sldId="260"/>
            <ac:spMk id="941" creationId="{00000000-0000-0000-0000-000000000000}"/>
          </ac:spMkLst>
        </pc:spChg>
        <pc:spChg chg="mod">
          <ac:chgData name="Mohammed Zaid" userId="S::mz696@uowmail.edu.au::110bb651-0c14-438f-8bfa-4ad4e1cec077" providerId="AD" clId="Web-{796110E0-2BFB-1D82-C314-2F3B59FE5175}" dt="2022-06-14T16:34:07.015" v="54" actId="20577"/>
          <ac:spMkLst>
            <pc:docMk/>
            <pc:sldMk cId="0" sldId="260"/>
            <ac:spMk id="942" creationId="{00000000-0000-0000-0000-000000000000}"/>
          </ac:spMkLst>
        </pc:spChg>
        <pc:spChg chg="mod">
          <ac:chgData name="Mohammed Zaid" userId="S::mz696@uowmail.edu.au::110bb651-0c14-438f-8bfa-4ad4e1cec077" providerId="AD" clId="Web-{796110E0-2BFB-1D82-C314-2F3B59FE5175}" dt="2022-06-14T16:32:55.217" v="26" actId="20577"/>
          <ac:spMkLst>
            <pc:docMk/>
            <pc:sldMk cId="0" sldId="260"/>
            <ac:spMk id="943" creationId="{00000000-0000-0000-0000-000000000000}"/>
          </ac:spMkLst>
        </pc:spChg>
        <pc:spChg chg="mod">
          <ac:chgData name="Mohammed Zaid" userId="S::mz696@uowmail.edu.au::110bb651-0c14-438f-8bfa-4ad4e1cec077" providerId="AD" clId="Web-{796110E0-2BFB-1D82-C314-2F3B59FE5175}" dt="2022-06-14T16:34:25.281" v="61" actId="20577"/>
          <ac:spMkLst>
            <pc:docMk/>
            <pc:sldMk cId="0" sldId="260"/>
            <ac:spMk id="944" creationId="{00000000-0000-0000-0000-000000000000}"/>
          </ac:spMkLst>
        </pc:spChg>
        <pc:spChg chg="mod">
          <ac:chgData name="Mohammed Zaid" userId="S::mz696@uowmail.edu.au::110bb651-0c14-438f-8bfa-4ad4e1cec077" providerId="AD" clId="Web-{796110E0-2BFB-1D82-C314-2F3B59FE5175}" dt="2022-06-14T16:32:41.030" v="21" actId="20577"/>
          <ac:spMkLst>
            <pc:docMk/>
            <pc:sldMk cId="0" sldId="260"/>
            <ac:spMk id="945" creationId="{00000000-0000-0000-0000-000000000000}"/>
          </ac:spMkLst>
        </pc:spChg>
        <pc:spChg chg="mod">
          <ac:chgData name="Mohammed Zaid" userId="S::mz696@uowmail.edu.au::110bb651-0c14-438f-8bfa-4ad4e1cec077" providerId="AD" clId="Web-{796110E0-2BFB-1D82-C314-2F3B59FE5175}" dt="2022-06-14T16:35:50.674" v="120" actId="20577"/>
          <ac:spMkLst>
            <pc:docMk/>
            <pc:sldMk cId="0" sldId="260"/>
            <ac:spMk id="946" creationId="{00000000-0000-0000-0000-000000000000}"/>
          </ac:spMkLst>
        </pc:spChg>
        <pc:spChg chg="mod">
          <ac:chgData name="Mohammed Zaid" userId="S::mz696@uowmail.edu.au::110bb651-0c14-438f-8bfa-4ad4e1cec077" providerId="AD" clId="Web-{796110E0-2BFB-1D82-C314-2F3B59FE5175}" dt="2022-06-14T16:35:53.142" v="121" actId="1076"/>
          <ac:spMkLst>
            <pc:docMk/>
            <pc:sldMk cId="0" sldId="260"/>
            <ac:spMk id="949" creationId="{00000000-0000-0000-0000-000000000000}"/>
          </ac:spMkLst>
        </pc:spChg>
      </pc:sldChg>
      <pc:sldChg chg="modSp">
        <pc:chgData name="Mohammed Zaid" userId="S::mz696@uowmail.edu.au::110bb651-0c14-438f-8bfa-4ad4e1cec077" providerId="AD" clId="Web-{796110E0-2BFB-1D82-C314-2F3B59FE5175}" dt="2022-06-14T16:49:27.063" v="241" actId="1076"/>
        <pc:sldMkLst>
          <pc:docMk/>
          <pc:sldMk cId="0" sldId="261"/>
        </pc:sldMkLst>
        <pc:spChg chg="mod">
          <ac:chgData name="Mohammed Zaid" userId="S::mz696@uowmail.edu.au::110bb651-0c14-438f-8bfa-4ad4e1cec077" providerId="AD" clId="Web-{796110E0-2BFB-1D82-C314-2F3B59FE5175}" dt="2022-06-14T16:49:27.063" v="241" actId="1076"/>
          <ac:spMkLst>
            <pc:docMk/>
            <pc:sldMk cId="0" sldId="261"/>
            <ac:spMk id="973" creationId="{00000000-0000-0000-0000-000000000000}"/>
          </ac:spMkLst>
        </pc:spChg>
        <pc:spChg chg="mod">
          <ac:chgData name="Mohammed Zaid" userId="S::mz696@uowmail.edu.au::110bb651-0c14-438f-8bfa-4ad4e1cec077" providerId="AD" clId="Web-{796110E0-2BFB-1D82-C314-2F3B59FE5175}" dt="2022-06-14T16:49:21.797" v="239" actId="14100"/>
          <ac:spMkLst>
            <pc:docMk/>
            <pc:sldMk cId="0" sldId="261"/>
            <ac:spMk id="975" creationId="{00000000-0000-0000-0000-000000000000}"/>
          </ac:spMkLst>
        </pc:spChg>
      </pc:sldChg>
      <pc:sldChg chg="addSp delSp modSp">
        <pc:chgData name="Mohammed Zaid" userId="S::mz696@uowmail.edu.au::110bb651-0c14-438f-8bfa-4ad4e1cec077" providerId="AD" clId="Web-{796110E0-2BFB-1D82-C314-2F3B59FE5175}" dt="2022-06-14T16:53:10.989" v="250" actId="14100"/>
        <pc:sldMkLst>
          <pc:docMk/>
          <pc:sldMk cId="0" sldId="262"/>
        </pc:sldMkLst>
        <pc:spChg chg="mod">
          <ac:chgData name="Mohammed Zaid" userId="S::mz696@uowmail.edu.au::110bb651-0c14-438f-8bfa-4ad4e1cec077" providerId="AD" clId="Web-{796110E0-2BFB-1D82-C314-2F3B59FE5175}" dt="2022-06-14T16:49:53.798" v="245" actId="1076"/>
          <ac:spMkLst>
            <pc:docMk/>
            <pc:sldMk cId="0" sldId="262"/>
            <ac:spMk id="981" creationId="{00000000-0000-0000-0000-000000000000}"/>
          </ac:spMkLst>
        </pc:spChg>
        <pc:spChg chg="mod">
          <ac:chgData name="Mohammed Zaid" userId="S::mz696@uowmail.edu.au::110bb651-0c14-438f-8bfa-4ad4e1cec077" providerId="AD" clId="Web-{796110E0-2BFB-1D82-C314-2F3B59FE5175}" dt="2022-06-14T16:53:10.989" v="250" actId="14100"/>
          <ac:spMkLst>
            <pc:docMk/>
            <pc:sldMk cId="0" sldId="262"/>
            <ac:spMk id="982" creationId="{00000000-0000-0000-0000-000000000000}"/>
          </ac:spMkLst>
        </pc:spChg>
        <pc:picChg chg="add del mod">
          <ac:chgData name="Mohammed Zaid" userId="S::mz696@uowmail.edu.au::110bb651-0c14-438f-8bfa-4ad4e1cec077" providerId="AD" clId="Web-{796110E0-2BFB-1D82-C314-2F3B59FE5175}" dt="2022-06-14T16:53:02.114" v="249"/>
          <ac:picMkLst>
            <pc:docMk/>
            <pc:sldMk cId="0" sldId="262"/>
            <ac:picMk id="2" creationId="{3C17BD1B-3BB7-6EAE-8455-4572AB9929E4}"/>
          </ac:picMkLst>
        </pc:picChg>
        <pc:picChg chg="del">
          <ac:chgData name="Mohammed Zaid" userId="S::mz696@uowmail.edu.au::110bb651-0c14-438f-8bfa-4ad4e1cec077" providerId="AD" clId="Web-{796110E0-2BFB-1D82-C314-2F3B59FE5175}" dt="2022-06-14T16:52:05.800" v="246"/>
          <ac:picMkLst>
            <pc:docMk/>
            <pc:sldMk cId="0" sldId="262"/>
            <ac:picMk id="983" creationId="{00000000-0000-0000-0000-000000000000}"/>
          </ac:picMkLst>
        </pc:picChg>
      </pc:sldChg>
      <pc:sldChg chg="modSp">
        <pc:chgData name="Mohammed Zaid" userId="S::mz696@uowmail.edu.au::110bb651-0c14-438f-8bfa-4ad4e1cec077" providerId="AD" clId="Web-{796110E0-2BFB-1D82-C314-2F3B59FE5175}" dt="2022-06-14T16:43:40.307" v="156" actId="20577"/>
        <pc:sldMkLst>
          <pc:docMk/>
          <pc:sldMk cId="0" sldId="263"/>
        </pc:sldMkLst>
        <pc:spChg chg="mod">
          <ac:chgData name="Mohammed Zaid" userId="S::mz696@uowmail.edu.au::110bb651-0c14-438f-8bfa-4ad4e1cec077" providerId="AD" clId="Web-{796110E0-2BFB-1D82-C314-2F3B59FE5175}" dt="2022-06-14T16:43:40.307" v="156" actId="20577"/>
          <ac:spMkLst>
            <pc:docMk/>
            <pc:sldMk cId="0" sldId="263"/>
            <ac:spMk id="989" creationId="{00000000-0000-0000-0000-000000000000}"/>
          </ac:spMkLst>
        </pc:spChg>
      </pc:sldChg>
      <pc:sldChg chg="delSp modSp">
        <pc:chgData name="Mohammed Zaid" userId="S::mz696@uowmail.edu.au::110bb651-0c14-438f-8bfa-4ad4e1cec077" providerId="AD" clId="Web-{796110E0-2BFB-1D82-C314-2F3B59FE5175}" dt="2022-06-14T17:00:36.328" v="445" actId="1076"/>
        <pc:sldMkLst>
          <pc:docMk/>
          <pc:sldMk cId="0" sldId="271"/>
        </pc:sldMkLst>
        <pc:spChg chg="mod">
          <ac:chgData name="Mohammed Zaid" userId="S::mz696@uowmail.edu.au::110bb651-0c14-438f-8bfa-4ad4e1cec077" providerId="AD" clId="Web-{796110E0-2BFB-1D82-C314-2F3B59FE5175}" dt="2022-06-14T16:58:13.044" v="353" actId="20577"/>
          <ac:spMkLst>
            <pc:docMk/>
            <pc:sldMk cId="0" sldId="271"/>
            <ac:spMk id="1284" creationId="{00000000-0000-0000-0000-000000000000}"/>
          </ac:spMkLst>
        </pc:spChg>
        <pc:spChg chg="del mod">
          <ac:chgData name="Mohammed Zaid" userId="S::mz696@uowmail.edu.au::110bb651-0c14-438f-8bfa-4ad4e1cec077" providerId="AD" clId="Web-{796110E0-2BFB-1D82-C314-2F3B59FE5175}" dt="2022-06-14T16:58:15.075" v="354"/>
          <ac:spMkLst>
            <pc:docMk/>
            <pc:sldMk cId="0" sldId="271"/>
            <ac:spMk id="1285" creationId="{00000000-0000-0000-0000-000000000000}"/>
          </ac:spMkLst>
        </pc:spChg>
        <pc:spChg chg="mod">
          <ac:chgData name="Mohammed Zaid" userId="S::mz696@uowmail.edu.au::110bb651-0c14-438f-8bfa-4ad4e1cec077" providerId="AD" clId="Web-{796110E0-2BFB-1D82-C314-2F3B59FE5175}" dt="2022-06-14T17:00:24.296" v="444" actId="1076"/>
          <ac:spMkLst>
            <pc:docMk/>
            <pc:sldMk cId="0" sldId="271"/>
            <ac:spMk id="1286" creationId="{00000000-0000-0000-0000-000000000000}"/>
          </ac:spMkLst>
        </pc:spChg>
        <pc:spChg chg="del mod">
          <ac:chgData name="Mohammed Zaid" userId="S::mz696@uowmail.edu.au::110bb651-0c14-438f-8bfa-4ad4e1cec077" providerId="AD" clId="Web-{796110E0-2BFB-1D82-C314-2F3B59FE5175}" dt="2022-06-14T16:58:35.185" v="388"/>
          <ac:spMkLst>
            <pc:docMk/>
            <pc:sldMk cId="0" sldId="271"/>
            <ac:spMk id="1287" creationId="{00000000-0000-0000-0000-000000000000}"/>
          </ac:spMkLst>
        </pc:spChg>
        <pc:spChg chg="mod">
          <ac:chgData name="Mohammed Zaid" userId="S::mz696@uowmail.edu.au::110bb651-0c14-438f-8bfa-4ad4e1cec077" providerId="AD" clId="Web-{796110E0-2BFB-1D82-C314-2F3B59FE5175}" dt="2022-06-14T16:59:57.030" v="441" actId="20577"/>
          <ac:spMkLst>
            <pc:docMk/>
            <pc:sldMk cId="0" sldId="271"/>
            <ac:spMk id="1288" creationId="{00000000-0000-0000-0000-000000000000}"/>
          </ac:spMkLst>
        </pc:spChg>
        <pc:spChg chg="del mod">
          <ac:chgData name="Mohammed Zaid" userId="S::mz696@uowmail.edu.au::110bb651-0c14-438f-8bfa-4ad4e1cec077" providerId="AD" clId="Web-{796110E0-2BFB-1D82-C314-2F3B59FE5175}" dt="2022-06-14T16:58:04.403" v="338"/>
          <ac:spMkLst>
            <pc:docMk/>
            <pc:sldMk cId="0" sldId="271"/>
            <ac:spMk id="1289" creationId="{00000000-0000-0000-0000-000000000000}"/>
          </ac:spMkLst>
        </pc:spChg>
        <pc:spChg chg="mod">
          <ac:chgData name="Mohammed Zaid" userId="S::mz696@uowmail.edu.au::110bb651-0c14-438f-8bfa-4ad4e1cec077" providerId="AD" clId="Web-{796110E0-2BFB-1D82-C314-2F3B59FE5175}" dt="2022-06-14T17:00:36.328" v="445" actId="1076"/>
          <ac:spMkLst>
            <pc:docMk/>
            <pc:sldMk cId="0" sldId="271"/>
            <ac:spMk id="1290" creationId="{00000000-0000-0000-0000-000000000000}"/>
          </ac:spMkLst>
        </pc:spChg>
        <pc:spChg chg="del mod">
          <ac:chgData name="Mohammed Zaid" userId="S::mz696@uowmail.edu.au::110bb651-0c14-438f-8bfa-4ad4e1cec077" providerId="AD" clId="Web-{796110E0-2BFB-1D82-C314-2F3B59FE5175}" dt="2022-06-14T16:59:08.639" v="427"/>
          <ac:spMkLst>
            <pc:docMk/>
            <pc:sldMk cId="0" sldId="271"/>
            <ac:spMk id="1291" creationId="{00000000-0000-0000-0000-000000000000}"/>
          </ac:spMkLst>
        </pc:spChg>
        <pc:grpChg chg="mod">
          <ac:chgData name="Mohammed Zaid" userId="S::mz696@uowmail.edu.au::110bb651-0c14-438f-8bfa-4ad4e1cec077" providerId="AD" clId="Web-{796110E0-2BFB-1D82-C314-2F3B59FE5175}" dt="2022-06-14T16:55:07.929" v="257" actId="1076"/>
          <ac:grpSpMkLst>
            <pc:docMk/>
            <pc:sldMk cId="0" sldId="271"/>
            <ac:grpSpMk id="1298" creationId="{00000000-0000-0000-0000-000000000000}"/>
          </ac:grpSpMkLst>
        </pc:grpChg>
        <pc:cxnChg chg="mod">
          <ac:chgData name="Mohammed Zaid" userId="S::mz696@uowmail.edu.au::110bb651-0c14-438f-8bfa-4ad4e1cec077" providerId="AD" clId="Web-{796110E0-2BFB-1D82-C314-2F3B59FE5175}" dt="2022-06-14T17:00:36.328" v="445" actId="1076"/>
          <ac:cxnSpMkLst>
            <pc:docMk/>
            <pc:sldMk cId="0" sldId="271"/>
            <ac:cxnSpMk id="1294" creationId="{00000000-0000-0000-0000-000000000000}"/>
          </ac:cxnSpMkLst>
        </pc:cxnChg>
        <pc:cxnChg chg="mod">
          <ac:chgData name="Mohammed Zaid" userId="S::mz696@uowmail.edu.au::110bb651-0c14-438f-8bfa-4ad4e1cec077" providerId="AD" clId="Web-{796110E0-2BFB-1D82-C314-2F3B59FE5175}" dt="2022-06-14T17:00:24.296" v="444" actId="1076"/>
          <ac:cxnSpMkLst>
            <pc:docMk/>
            <pc:sldMk cId="0" sldId="271"/>
            <ac:cxnSpMk id="1303" creationId="{00000000-0000-0000-0000-000000000000}"/>
          </ac:cxnSpMkLst>
        </pc:cxnChg>
      </pc:sldChg>
      <pc:sldChg chg="del">
        <pc:chgData name="Mohammed Zaid" userId="S::mz696@uowmail.edu.au::110bb651-0c14-438f-8bfa-4ad4e1cec077" providerId="AD" clId="Web-{796110E0-2BFB-1D82-C314-2F3B59FE5175}" dt="2022-06-14T17:02:15.392" v="446"/>
        <pc:sldMkLst>
          <pc:docMk/>
          <pc:sldMk cId="0" sldId="278"/>
        </pc:sldMkLst>
      </pc:sldChg>
      <pc:sldChg chg="modSp">
        <pc:chgData name="Mohammed Zaid" userId="S::mz696@uowmail.edu.au::110bb651-0c14-438f-8bfa-4ad4e1cec077" providerId="AD" clId="Web-{796110E0-2BFB-1D82-C314-2F3B59FE5175}" dt="2022-06-14T17:16:18.224" v="651" actId="20577"/>
        <pc:sldMkLst>
          <pc:docMk/>
          <pc:sldMk cId="0" sldId="279"/>
        </pc:sldMkLst>
        <pc:spChg chg="mod">
          <ac:chgData name="Mohammed Zaid" userId="S::mz696@uowmail.edu.au::110bb651-0c14-438f-8bfa-4ad4e1cec077" providerId="AD" clId="Web-{796110E0-2BFB-1D82-C314-2F3B59FE5175}" dt="2022-06-14T17:16:18.224" v="651" actId="20577"/>
          <ac:spMkLst>
            <pc:docMk/>
            <pc:sldMk cId="0" sldId="279"/>
            <ac:spMk id="1640" creationId="{00000000-0000-0000-0000-000000000000}"/>
          </ac:spMkLst>
        </pc:spChg>
      </pc:sldChg>
      <pc:sldChg chg="addSp delSp modSp">
        <pc:chgData name="Mohammed Zaid" userId="S::mz696@uowmail.edu.au::110bb651-0c14-438f-8bfa-4ad4e1cec077" providerId="AD" clId="Web-{796110E0-2BFB-1D82-C314-2F3B59FE5175}" dt="2022-06-14T17:11:35.453" v="649" actId="1076"/>
        <pc:sldMkLst>
          <pc:docMk/>
          <pc:sldMk cId="0" sldId="280"/>
        </pc:sldMkLst>
        <pc:spChg chg="add mod">
          <ac:chgData name="Mohammed Zaid" userId="S::mz696@uowmail.edu.au::110bb651-0c14-438f-8bfa-4ad4e1cec077" providerId="AD" clId="Web-{796110E0-2BFB-1D82-C314-2F3B59FE5175}" dt="2022-06-14T17:11:11.464" v="644" actId="20577"/>
          <ac:spMkLst>
            <pc:docMk/>
            <pc:sldMk cId="0" sldId="280"/>
            <ac:spMk id="4" creationId="{AB8E7BEF-BB33-1EAA-A33C-440D0C8231E5}"/>
          </ac:spMkLst>
        </pc:spChg>
        <pc:spChg chg="add mod">
          <ac:chgData name="Mohammed Zaid" userId="S::mz696@uowmail.edu.au::110bb651-0c14-438f-8bfa-4ad4e1cec077" providerId="AD" clId="Web-{796110E0-2BFB-1D82-C314-2F3B59FE5175}" dt="2022-06-14T17:11:15.542" v="645"/>
          <ac:spMkLst>
            <pc:docMk/>
            <pc:sldMk cId="0" sldId="280"/>
            <ac:spMk id="6" creationId="{BCB3DCA0-4BAE-6AAE-B55B-94679209BEA8}"/>
          </ac:spMkLst>
        </pc:spChg>
        <pc:spChg chg="add mod">
          <ac:chgData name="Mohammed Zaid" userId="S::mz696@uowmail.edu.au::110bb651-0c14-438f-8bfa-4ad4e1cec077" providerId="AD" clId="Web-{796110E0-2BFB-1D82-C314-2F3B59FE5175}" dt="2022-06-14T17:11:18.199" v="646"/>
          <ac:spMkLst>
            <pc:docMk/>
            <pc:sldMk cId="0" sldId="280"/>
            <ac:spMk id="8" creationId="{B48FCADB-6B63-3EA4-BE0C-AC562FB6B977}"/>
          </ac:spMkLst>
        </pc:spChg>
        <pc:spChg chg="add mod">
          <ac:chgData name="Mohammed Zaid" userId="S::mz696@uowmail.edu.au::110bb651-0c14-438f-8bfa-4ad4e1cec077" providerId="AD" clId="Web-{796110E0-2BFB-1D82-C314-2F3B59FE5175}" dt="2022-06-14T17:11:20.324" v="647"/>
          <ac:spMkLst>
            <pc:docMk/>
            <pc:sldMk cId="0" sldId="280"/>
            <ac:spMk id="10" creationId="{9BB7C702-6006-378F-BEED-69F589A62D56}"/>
          </ac:spMkLst>
        </pc:spChg>
        <pc:spChg chg="mod">
          <ac:chgData name="Mohammed Zaid" userId="S::mz696@uowmail.edu.au::110bb651-0c14-438f-8bfa-4ad4e1cec077" providerId="AD" clId="Web-{796110E0-2BFB-1D82-C314-2F3B59FE5175}" dt="2022-06-14T17:10:34.167" v="629" actId="1076"/>
          <ac:spMkLst>
            <pc:docMk/>
            <pc:sldMk cId="0" sldId="280"/>
            <ac:spMk id="1718" creationId="{00000000-0000-0000-0000-000000000000}"/>
          </ac:spMkLst>
        </pc:spChg>
        <pc:spChg chg="del">
          <ac:chgData name="Mohammed Zaid" userId="S::mz696@uowmail.edu.au::110bb651-0c14-438f-8bfa-4ad4e1cec077" providerId="AD" clId="Web-{796110E0-2BFB-1D82-C314-2F3B59FE5175}" dt="2022-06-14T17:11:15.542" v="645"/>
          <ac:spMkLst>
            <pc:docMk/>
            <pc:sldMk cId="0" sldId="280"/>
            <ac:spMk id="1719" creationId="{00000000-0000-0000-0000-000000000000}"/>
          </ac:spMkLst>
        </pc:spChg>
        <pc:spChg chg="mod">
          <ac:chgData name="Mohammed Zaid" userId="S::mz696@uowmail.edu.au::110bb651-0c14-438f-8bfa-4ad4e1cec077" providerId="AD" clId="Web-{796110E0-2BFB-1D82-C314-2F3B59FE5175}" dt="2022-06-14T17:10:40.229" v="630" actId="1076"/>
          <ac:spMkLst>
            <pc:docMk/>
            <pc:sldMk cId="0" sldId="280"/>
            <ac:spMk id="1720" creationId="{00000000-0000-0000-0000-000000000000}"/>
          </ac:spMkLst>
        </pc:spChg>
        <pc:spChg chg="del">
          <ac:chgData name="Mohammed Zaid" userId="S::mz696@uowmail.edu.au::110bb651-0c14-438f-8bfa-4ad4e1cec077" providerId="AD" clId="Web-{796110E0-2BFB-1D82-C314-2F3B59FE5175}" dt="2022-06-14T17:11:18.199" v="646"/>
          <ac:spMkLst>
            <pc:docMk/>
            <pc:sldMk cId="0" sldId="280"/>
            <ac:spMk id="1721" creationId="{00000000-0000-0000-0000-000000000000}"/>
          </ac:spMkLst>
        </pc:spChg>
        <pc:spChg chg="mod">
          <ac:chgData name="Mohammed Zaid" userId="S::mz696@uowmail.edu.au::110bb651-0c14-438f-8bfa-4ad4e1cec077" providerId="AD" clId="Web-{796110E0-2BFB-1D82-C314-2F3B59FE5175}" dt="2022-06-14T17:11:35.453" v="649" actId="1076"/>
          <ac:spMkLst>
            <pc:docMk/>
            <pc:sldMk cId="0" sldId="280"/>
            <ac:spMk id="1722" creationId="{00000000-0000-0000-0000-000000000000}"/>
          </ac:spMkLst>
        </pc:spChg>
        <pc:spChg chg="del">
          <ac:chgData name="Mohammed Zaid" userId="S::mz696@uowmail.edu.au::110bb651-0c14-438f-8bfa-4ad4e1cec077" providerId="AD" clId="Web-{796110E0-2BFB-1D82-C314-2F3B59FE5175}" dt="2022-06-14T17:11:20.324" v="647"/>
          <ac:spMkLst>
            <pc:docMk/>
            <pc:sldMk cId="0" sldId="280"/>
            <ac:spMk id="1723" creationId="{00000000-0000-0000-0000-000000000000}"/>
          </ac:spMkLst>
        </pc:spChg>
        <pc:picChg chg="add mod">
          <ac:chgData name="Mohammed Zaid" userId="S::mz696@uowmail.edu.au::110bb651-0c14-438f-8bfa-4ad4e1cec077" providerId="AD" clId="Web-{796110E0-2BFB-1D82-C314-2F3B59FE5175}" dt="2022-06-14T17:10:52.057" v="633" actId="1076"/>
          <ac:picMkLst>
            <pc:docMk/>
            <pc:sldMk cId="0" sldId="280"/>
            <ac:picMk id="2" creationId="{C639E437-90D7-9BE6-047A-2F6F625DB016}"/>
          </ac:picMkLst>
        </pc:picChg>
        <pc:picChg chg="mod">
          <ac:chgData name="Mohammed Zaid" userId="S::mz696@uowmail.edu.au::110bb651-0c14-438f-8bfa-4ad4e1cec077" providerId="AD" clId="Web-{796110E0-2BFB-1D82-C314-2F3B59FE5175}" dt="2022-06-14T17:10:22.698" v="626" actId="1076"/>
          <ac:picMkLst>
            <pc:docMk/>
            <pc:sldMk cId="0" sldId="280"/>
            <ac:picMk id="1724" creationId="{00000000-0000-0000-0000-000000000000}"/>
          </ac:picMkLst>
        </pc:picChg>
        <pc:picChg chg="mod">
          <ac:chgData name="Mohammed Zaid" userId="S::mz696@uowmail.edu.au::110bb651-0c14-438f-8bfa-4ad4e1cec077" providerId="AD" clId="Web-{796110E0-2BFB-1D82-C314-2F3B59FE5175}" dt="2022-06-14T17:10:26.338" v="627" actId="1076"/>
          <ac:picMkLst>
            <pc:docMk/>
            <pc:sldMk cId="0" sldId="280"/>
            <ac:picMk id="1725" creationId="{00000000-0000-0000-0000-000000000000}"/>
          </ac:picMkLst>
        </pc:picChg>
        <pc:picChg chg="mod">
          <ac:chgData name="Mohammed Zaid" userId="S::mz696@uowmail.edu.au::110bb651-0c14-438f-8bfa-4ad4e1cec077" providerId="AD" clId="Web-{796110E0-2BFB-1D82-C314-2F3B59FE5175}" dt="2022-06-14T17:11:32.203" v="648" actId="1076"/>
          <ac:picMkLst>
            <pc:docMk/>
            <pc:sldMk cId="0" sldId="280"/>
            <ac:picMk id="1726" creationId="{00000000-0000-0000-0000-000000000000}"/>
          </ac:picMkLst>
        </pc:picChg>
      </pc:sldChg>
      <pc:sldChg chg="addSp delSp modSp">
        <pc:chgData name="Mohammed Zaid" userId="S::mz696@uowmail.edu.au::110bb651-0c14-438f-8bfa-4ad4e1cec077" providerId="AD" clId="Web-{796110E0-2BFB-1D82-C314-2F3B59FE5175}" dt="2022-06-14T17:09:48.103" v="600" actId="1076"/>
        <pc:sldMkLst>
          <pc:docMk/>
          <pc:sldMk cId="0" sldId="281"/>
        </pc:sldMkLst>
        <pc:spChg chg="mod">
          <ac:chgData name="Mohammed Zaid" userId="S::mz696@uowmail.edu.au::110bb651-0c14-438f-8bfa-4ad4e1cec077" providerId="AD" clId="Web-{796110E0-2BFB-1D82-C314-2F3B59FE5175}" dt="2022-06-14T17:09:48.103" v="600" actId="1076"/>
          <ac:spMkLst>
            <pc:docMk/>
            <pc:sldMk cId="0" sldId="281"/>
            <ac:spMk id="1731" creationId="{00000000-0000-0000-0000-000000000000}"/>
          </ac:spMkLst>
        </pc:spChg>
        <pc:spChg chg="del">
          <ac:chgData name="Mohammed Zaid" userId="S::mz696@uowmail.edu.au::110bb651-0c14-438f-8bfa-4ad4e1cec077" providerId="AD" clId="Web-{796110E0-2BFB-1D82-C314-2F3B59FE5175}" dt="2022-06-14T17:09:01.759" v="592"/>
          <ac:spMkLst>
            <pc:docMk/>
            <pc:sldMk cId="0" sldId="281"/>
            <ac:spMk id="1738" creationId="{00000000-0000-0000-0000-000000000000}"/>
          </ac:spMkLst>
        </pc:spChg>
        <pc:spChg chg="mod">
          <ac:chgData name="Mohammed Zaid" userId="S::mz696@uowmail.edu.au::110bb651-0c14-438f-8bfa-4ad4e1cec077" providerId="AD" clId="Web-{796110E0-2BFB-1D82-C314-2F3B59FE5175}" dt="2022-06-14T17:08:58.946" v="591" actId="20577"/>
          <ac:spMkLst>
            <pc:docMk/>
            <pc:sldMk cId="0" sldId="281"/>
            <ac:spMk id="1739" creationId="{00000000-0000-0000-0000-000000000000}"/>
          </ac:spMkLst>
        </pc:spChg>
        <pc:grpChg chg="add mod">
          <ac:chgData name="Mohammed Zaid" userId="S::mz696@uowmail.edu.au::110bb651-0c14-438f-8bfa-4ad4e1cec077" providerId="AD" clId="Web-{796110E0-2BFB-1D82-C314-2F3B59FE5175}" dt="2022-06-14T17:09:42.978" v="599" actId="1076"/>
          <ac:grpSpMkLst>
            <pc:docMk/>
            <pc:sldMk cId="0" sldId="281"/>
            <ac:grpSpMk id="10" creationId="{C20AF80C-2770-8CFA-96A7-E85F9F3E10F6}"/>
          </ac:grpSpMkLst>
        </pc:grpChg>
        <pc:grpChg chg="add mod">
          <ac:chgData name="Mohammed Zaid" userId="S::mz696@uowmail.edu.au::110bb651-0c14-438f-8bfa-4ad4e1cec077" providerId="AD" clId="Web-{796110E0-2BFB-1D82-C314-2F3B59FE5175}" dt="2022-06-14T17:09:31.165" v="598" actId="1076"/>
          <ac:grpSpMkLst>
            <pc:docMk/>
            <pc:sldMk cId="0" sldId="281"/>
            <ac:grpSpMk id="19" creationId="{19195E73-46B7-1F6E-EC90-C13C3CE16542}"/>
          </ac:grpSpMkLst>
        </pc:grpChg>
        <pc:grpChg chg="del">
          <ac:chgData name="Mohammed Zaid" userId="S::mz696@uowmail.edu.au::110bb651-0c14-438f-8bfa-4ad4e1cec077" providerId="AD" clId="Web-{796110E0-2BFB-1D82-C314-2F3B59FE5175}" dt="2022-06-14T17:09:07.493" v="595"/>
          <ac:grpSpMkLst>
            <pc:docMk/>
            <pc:sldMk cId="0" sldId="281"/>
            <ac:grpSpMk id="1732" creationId="{00000000-0000-0000-0000-000000000000}"/>
          </ac:grpSpMkLst>
        </pc:grpChg>
        <pc:picChg chg="del">
          <ac:chgData name="Mohammed Zaid" userId="S::mz696@uowmail.edu.au::110bb651-0c14-438f-8bfa-4ad4e1cec077" providerId="AD" clId="Web-{796110E0-2BFB-1D82-C314-2F3B59FE5175}" dt="2022-06-14T17:09:05.602" v="594"/>
          <ac:picMkLst>
            <pc:docMk/>
            <pc:sldMk cId="0" sldId="281"/>
            <ac:picMk id="1736" creationId="{00000000-0000-0000-0000-000000000000}"/>
          </ac:picMkLst>
        </pc:picChg>
        <pc:picChg chg="del">
          <ac:chgData name="Mohammed Zaid" userId="S::mz696@uowmail.edu.au::110bb651-0c14-438f-8bfa-4ad4e1cec077" providerId="AD" clId="Web-{796110E0-2BFB-1D82-C314-2F3B59FE5175}" dt="2022-06-14T17:09:03.774" v="593"/>
          <ac:picMkLst>
            <pc:docMk/>
            <pc:sldMk cId="0" sldId="281"/>
            <ac:picMk id="1737" creationId="{00000000-0000-0000-0000-000000000000}"/>
          </ac:picMkLst>
        </pc:picChg>
      </pc:sldChg>
      <pc:sldChg chg="del">
        <pc:chgData name="Mohammed Zaid" userId="S::mz696@uowmail.edu.au::110bb651-0c14-438f-8bfa-4ad4e1cec077" providerId="AD" clId="Web-{796110E0-2BFB-1D82-C314-2F3B59FE5175}" dt="2022-06-14T17:04:54.989" v="465"/>
        <pc:sldMkLst>
          <pc:docMk/>
          <pc:sldMk cId="0" sldId="284"/>
        </pc:sldMkLst>
      </pc:sldChg>
      <pc:sldChg chg="del">
        <pc:chgData name="Mohammed Zaid" userId="S::mz696@uowmail.edu.au::110bb651-0c14-438f-8bfa-4ad4e1cec077" providerId="AD" clId="Web-{796110E0-2BFB-1D82-C314-2F3B59FE5175}" dt="2022-06-14T17:04:40.629" v="464"/>
        <pc:sldMkLst>
          <pc:docMk/>
          <pc:sldMk cId="0" sldId="287"/>
        </pc:sldMkLst>
      </pc:sldChg>
      <pc:sldChg chg="del">
        <pc:chgData name="Mohammed Zaid" userId="S::mz696@uowmail.edu.au::110bb651-0c14-438f-8bfa-4ad4e1cec077" providerId="AD" clId="Web-{796110E0-2BFB-1D82-C314-2F3B59FE5175}" dt="2022-06-14T17:04:39.129" v="463"/>
        <pc:sldMkLst>
          <pc:docMk/>
          <pc:sldMk cId="0" sldId="288"/>
        </pc:sldMkLst>
      </pc:sldChg>
      <pc:sldChg chg="del">
        <pc:chgData name="Mohammed Zaid" userId="S::mz696@uowmail.edu.au::110bb651-0c14-438f-8bfa-4ad4e1cec077" providerId="AD" clId="Web-{796110E0-2BFB-1D82-C314-2F3B59FE5175}" dt="2022-06-14T17:04:37.395" v="462"/>
        <pc:sldMkLst>
          <pc:docMk/>
          <pc:sldMk cId="0" sldId="289"/>
        </pc:sldMkLst>
      </pc:sldChg>
      <pc:sldChg chg="del">
        <pc:chgData name="Mohammed Zaid" userId="S::mz696@uowmail.edu.au::110bb651-0c14-438f-8bfa-4ad4e1cec077" providerId="AD" clId="Web-{796110E0-2BFB-1D82-C314-2F3B59FE5175}" dt="2022-06-14T17:04:36.082" v="461"/>
        <pc:sldMkLst>
          <pc:docMk/>
          <pc:sldMk cId="0" sldId="290"/>
        </pc:sldMkLst>
      </pc:sldChg>
      <pc:sldChg chg="del">
        <pc:chgData name="Mohammed Zaid" userId="S::mz696@uowmail.edu.au::110bb651-0c14-438f-8bfa-4ad4e1cec077" providerId="AD" clId="Web-{796110E0-2BFB-1D82-C314-2F3B59FE5175}" dt="2022-06-14T17:04:34.176" v="460"/>
        <pc:sldMkLst>
          <pc:docMk/>
          <pc:sldMk cId="0" sldId="291"/>
        </pc:sldMkLst>
      </pc:sldChg>
      <pc:sldChg chg="del">
        <pc:chgData name="Mohammed Zaid" userId="S::mz696@uowmail.edu.au::110bb651-0c14-438f-8bfa-4ad4e1cec077" providerId="AD" clId="Web-{796110E0-2BFB-1D82-C314-2F3B59FE5175}" dt="2022-06-14T17:04:33.144" v="459"/>
        <pc:sldMkLst>
          <pc:docMk/>
          <pc:sldMk cId="0" sldId="292"/>
        </pc:sldMkLst>
      </pc:sldChg>
      <pc:sldChg chg="del">
        <pc:chgData name="Mohammed Zaid" userId="S::mz696@uowmail.edu.au::110bb651-0c14-438f-8bfa-4ad4e1cec077" providerId="AD" clId="Web-{796110E0-2BFB-1D82-C314-2F3B59FE5175}" dt="2022-06-14T17:04:28.769" v="458"/>
        <pc:sldMkLst>
          <pc:docMk/>
          <pc:sldMk cId="0" sldId="293"/>
        </pc:sldMkLst>
      </pc:sldChg>
      <pc:sldChg chg="del">
        <pc:chgData name="Mohammed Zaid" userId="S::mz696@uowmail.edu.au::110bb651-0c14-438f-8bfa-4ad4e1cec077" providerId="AD" clId="Web-{796110E0-2BFB-1D82-C314-2F3B59FE5175}" dt="2022-06-14T17:03:24.159" v="457"/>
        <pc:sldMkLst>
          <pc:docMk/>
          <pc:sldMk cId="0" sldId="294"/>
        </pc:sldMkLst>
      </pc:sldChg>
      <pc:sldChg chg="del">
        <pc:chgData name="Mohammed Zaid" userId="S::mz696@uowmail.edu.au::110bb651-0c14-438f-8bfa-4ad4e1cec077" providerId="AD" clId="Web-{796110E0-2BFB-1D82-C314-2F3B59FE5175}" dt="2022-06-14T17:03:22.440" v="456"/>
        <pc:sldMkLst>
          <pc:docMk/>
          <pc:sldMk cId="0" sldId="295"/>
        </pc:sldMkLst>
      </pc:sldChg>
      <pc:sldChg chg="del">
        <pc:chgData name="Mohammed Zaid" userId="S::mz696@uowmail.edu.au::110bb651-0c14-438f-8bfa-4ad4e1cec077" providerId="AD" clId="Web-{796110E0-2BFB-1D82-C314-2F3B59FE5175}" dt="2022-06-14T17:03:18.143" v="455"/>
        <pc:sldMkLst>
          <pc:docMk/>
          <pc:sldMk cId="0" sldId="296"/>
        </pc:sldMkLst>
      </pc:sldChg>
      <pc:sldChg chg="del">
        <pc:chgData name="Mohammed Zaid" userId="S::mz696@uowmail.edu.au::110bb651-0c14-438f-8bfa-4ad4e1cec077" providerId="AD" clId="Web-{796110E0-2BFB-1D82-C314-2F3B59FE5175}" dt="2022-06-14T17:03:04.065" v="454"/>
        <pc:sldMkLst>
          <pc:docMk/>
          <pc:sldMk cId="0" sldId="297"/>
        </pc:sldMkLst>
      </pc:sldChg>
      <pc:sldChg chg="del">
        <pc:chgData name="Mohammed Zaid" userId="S::mz696@uowmail.edu.au::110bb651-0c14-438f-8bfa-4ad4e1cec077" providerId="AD" clId="Web-{796110E0-2BFB-1D82-C314-2F3B59FE5175}" dt="2022-06-14T17:03:01.846" v="453"/>
        <pc:sldMkLst>
          <pc:docMk/>
          <pc:sldMk cId="0" sldId="298"/>
        </pc:sldMkLst>
      </pc:sldChg>
      <pc:sldChg chg="del">
        <pc:chgData name="Mohammed Zaid" userId="S::mz696@uowmail.edu.au::110bb651-0c14-438f-8bfa-4ad4e1cec077" providerId="AD" clId="Web-{796110E0-2BFB-1D82-C314-2F3B59FE5175}" dt="2022-06-14T17:02:41.721" v="452"/>
        <pc:sldMkLst>
          <pc:docMk/>
          <pc:sldMk cId="0" sldId="299"/>
        </pc:sldMkLst>
      </pc:sldChg>
      <pc:sldChg chg="del">
        <pc:chgData name="Mohammed Zaid" userId="S::mz696@uowmail.edu.au::110bb651-0c14-438f-8bfa-4ad4e1cec077" providerId="AD" clId="Web-{796110E0-2BFB-1D82-C314-2F3B59FE5175}" dt="2022-06-14T17:02:39.330" v="451"/>
        <pc:sldMkLst>
          <pc:docMk/>
          <pc:sldMk cId="0" sldId="300"/>
        </pc:sldMkLst>
      </pc:sldChg>
      <pc:sldChg chg="del">
        <pc:chgData name="Mohammed Zaid" userId="S::mz696@uowmail.edu.au::110bb651-0c14-438f-8bfa-4ad4e1cec077" providerId="AD" clId="Web-{796110E0-2BFB-1D82-C314-2F3B59FE5175}" dt="2022-06-14T17:02:36.970" v="450"/>
        <pc:sldMkLst>
          <pc:docMk/>
          <pc:sldMk cId="0" sldId="301"/>
        </pc:sldMkLst>
      </pc:sldChg>
      <pc:sldChg chg="del">
        <pc:chgData name="Mohammed Zaid" userId="S::mz696@uowmail.edu.au::110bb651-0c14-438f-8bfa-4ad4e1cec077" providerId="AD" clId="Web-{796110E0-2BFB-1D82-C314-2F3B59FE5175}" dt="2022-06-14T17:02:34.314" v="449"/>
        <pc:sldMkLst>
          <pc:docMk/>
          <pc:sldMk cId="0" sldId="302"/>
        </pc:sldMkLst>
      </pc:sldChg>
      <pc:sldChg chg="del">
        <pc:chgData name="Mohammed Zaid" userId="S::mz696@uowmail.edu.au::110bb651-0c14-438f-8bfa-4ad4e1cec077" providerId="AD" clId="Web-{796110E0-2BFB-1D82-C314-2F3B59FE5175}" dt="2022-06-14T17:02:33.330" v="448"/>
        <pc:sldMkLst>
          <pc:docMk/>
          <pc:sldMk cId="0" sldId="303"/>
        </pc:sldMkLst>
      </pc:sldChg>
      <pc:sldChg chg="del">
        <pc:chgData name="Mohammed Zaid" userId="S::mz696@uowmail.edu.au::110bb651-0c14-438f-8bfa-4ad4e1cec077" providerId="AD" clId="Web-{796110E0-2BFB-1D82-C314-2F3B59FE5175}" dt="2022-06-14T17:02:29.017" v="447"/>
        <pc:sldMkLst>
          <pc:docMk/>
          <pc:sldMk cId="0" sldId="304"/>
        </pc:sldMkLst>
      </pc:sldChg>
    </pc:docChg>
  </pc:docChgLst>
  <pc:docChgLst>
    <pc:chgData name="Mohammed Zaid" userId="S::mz696@uowmail.edu.au::110bb651-0c14-438f-8bfa-4ad4e1cec077" providerId="AD" clId="Web-{272F69FE-0AC8-02B7-104F-52DADAF43F23}"/>
    <pc:docChg chg="modSld">
      <pc:chgData name="Mohammed Zaid" userId="S::mz696@uowmail.edu.au::110bb651-0c14-438f-8bfa-4ad4e1cec077" providerId="AD" clId="Web-{272F69FE-0AC8-02B7-104F-52DADAF43F23}" dt="2022-06-16T08:57:29.194" v="38" actId="14100"/>
      <pc:docMkLst>
        <pc:docMk/>
      </pc:docMkLst>
      <pc:sldChg chg="modTransition">
        <pc:chgData name="Mohammed Zaid" userId="S::mz696@uowmail.edu.au::110bb651-0c14-438f-8bfa-4ad4e1cec077" providerId="AD" clId="Web-{272F69FE-0AC8-02B7-104F-52DADAF43F23}" dt="2022-06-16T08:15:26.194" v="6"/>
        <pc:sldMkLst>
          <pc:docMk/>
          <pc:sldMk cId="0" sldId="256"/>
        </pc:sldMkLst>
      </pc:sldChg>
      <pc:sldChg chg="modTransition">
        <pc:chgData name="Mohammed Zaid" userId="S::mz696@uowmail.edu.au::110bb651-0c14-438f-8bfa-4ad4e1cec077" providerId="AD" clId="Web-{272F69FE-0AC8-02B7-104F-52DADAF43F23}" dt="2022-06-16T08:15:26.194" v="7"/>
        <pc:sldMkLst>
          <pc:docMk/>
          <pc:sldMk cId="0" sldId="258"/>
        </pc:sldMkLst>
      </pc:sldChg>
      <pc:sldChg chg="modTransition">
        <pc:chgData name="Mohammed Zaid" userId="S::mz696@uowmail.edu.au::110bb651-0c14-438f-8bfa-4ad4e1cec077" providerId="AD" clId="Web-{272F69FE-0AC8-02B7-104F-52DADAF43F23}" dt="2022-06-16T08:15:26.210" v="36"/>
        <pc:sldMkLst>
          <pc:docMk/>
          <pc:sldMk cId="0" sldId="260"/>
        </pc:sldMkLst>
      </pc:sldChg>
      <pc:sldChg chg="modTransition">
        <pc:chgData name="Mohammed Zaid" userId="S::mz696@uowmail.edu.au::110bb651-0c14-438f-8bfa-4ad4e1cec077" providerId="AD" clId="Web-{272F69FE-0AC8-02B7-104F-52DADAF43F23}" dt="2022-06-16T08:15:26.210" v="37"/>
        <pc:sldMkLst>
          <pc:docMk/>
          <pc:sldMk cId="0" sldId="261"/>
        </pc:sldMkLst>
      </pc:sldChg>
      <pc:sldChg chg="modTransition">
        <pc:chgData name="Mohammed Zaid" userId="S::mz696@uowmail.edu.au::110bb651-0c14-438f-8bfa-4ad4e1cec077" providerId="AD" clId="Web-{272F69FE-0AC8-02B7-104F-52DADAF43F23}" dt="2022-06-16T08:15:26.210" v="26"/>
        <pc:sldMkLst>
          <pc:docMk/>
          <pc:sldMk cId="0" sldId="262"/>
        </pc:sldMkLst>
      </pc:sldChg>
      <pc:sldChg chg="modTransition">
        <pc:chgData name="Mohammed Zaid" userId="S::mz696@uowmail.edu.au::110bb651-0c14-438f-8bfa-4ad4e1cec077" providerId="AD" clId="Web-{272F69FE-0AC8-02B7-104F-52DADAF43F23}" dt="2022-06-16T08:15:26.194" v="9"/>
        <pc:sldMkLst>
          <pc:docMk/>
          <pc:sldMk cId="0" sldId="264"/>
        </pc:sldMkLst>
      </pc:sldChg>
      <pc:sldChg chg="modTransition">
        <pc:chgData name="Mohammed Zaid" userId="S::mz696@uowmail.edu.au::110bb651-0c14-438f-8bfa-4ad4e1cec077" providerId="AD" clId="Web-{272F69FE-0AC8-02B7-104F-52DADAF43F23}" dt="2022-06-16T08:15:26.194" v="10"/>
        <pc:sldMkLst>
          <pc:docMk/>
          <pc:sldMk cId="0" sldId="265"/>
        </pc:sldMkLst>
      </pc:sldChg>
      <pc:sldChg chg="modTransition">
        <pc:chgData name="Mohammed Zaid" userId="S::mz696@uowmail.edu.au::110bb651-0c14-438f-8bfa-4ad4e1cec077" providerId="AD" clId="Web-{272F69FE-0AC8-02B7-104F-52DADAF43F23}" dt="2022-06-16T08:15:26.194" v="21"/>
        <pc:sldMkLst>
          <pc:docMk/>
          <pc:sldMk cId="0" sldId="269"/>
        </pc:sldMkLst>
      </pc:sldChg>
      <pc:sldChg chg="modTransition">
        <pc:chgData name="Mohammed Zaid" userId="S::mz696@uowmail.edu.au::110bb651-0c14-438f-8bfa-4ad4e1cec077" providerId="AD" clId="Web-{272F69FE-0AC8-02B7-104F-52DADAF43F23}" dt="2022-06-16T08:15:26.194" v="16"/>
        <pc:sldMkLst>
          <pc:docMk/>
          <pc:sldMk cId="0" sldId="271"/>
        </pc:sldMkLst>
      </pc:sldChg>
      <pc:sldChg chg="modTransition">
        <pc:chgData name="Mohammed Zaid" userId="S::mz696@uowmail.edu.au::110bb651-0c14-438f-8bfa-4ad4e1cec077" providerId="AD" clId="Web-{272F69FE-0AC8-02B7-104F-52DADAF43F23}" dt="2022-06-16T08:15:26.194" v="22"/>
        <pc:sldMkLst>
          <pc:docMk/>
          <pc:sldMk cId="0" sldId="274"/>
        </pc:sldMkLst>
      </pc:sldChg>
      <pc:sldChg chg="modTransition">
        <pc:chgData name="Mohammed Zaid" userId="S::mz696@uowmail.edu.au::110bb651-0c14-438f-8bfa-4ad4e1cec077" providerId="AD" clId="Web-{272F69FE-0AC8-02B7-104F-52DADAF43F23}" dt="2022-06-16T08:15:26.210" v="25"/>
        <pc:sldMkLst>
          <pc:docMk/>
          <pc:sldMk cId="0" sldId="280"/>
        </pc:sldMkLst>
      </pc:sldChg>
      <pc:sldChg chg="modTransition">
        <pc:chgData name="Mohammed Zaid" userId="S::mz696@uowmail.edu.au::110bb651-0c14-438f-8bfa-4ad4e1cec077" providerId="AD" clId="Web-{272F69FE-0AC8-02B7-104F-52DADAF43F23}" dt="2022-06-16T08:15:26.210" v="24"/>
        <pc:sldMkLst>
          <pc:docMk/>
          <pc:sldMk cId="0" sldId="281"/>
        </pc:sldMkLst>
      </pc:sldChg>
      <pc:sldChg chg="modTransition">
        <pc:chgData name="Mohammed Zaid" userId="S::mz696@uowmail.edu.au::110bb651-0c14-438f-8bfa-4ad4e1cec077" providerId="AD" clId="Web-{272F69FE-0AC8-02B7-104F-52DADAF43F23}" dt="2022-06-16T08:15:26.210" v="23"/>
        <pc:sldMkLst>
          <pc:docMk/>
          <pc:sldMk cId="0" sldId="283"/>
        </pc:sldMkLst>
      </pc:sldChg>
      <pc:sldChg chg="modTransition">
        <pc:chgData name="Mohammed Zaid" userId="S::mz696@uowmail.edu.au::110bb651-0c14-438f-8bfa-4ad4e1cec077" providerId="AD" clId="Web-{272F69FE-0AC8-02B7-104F-52DADAF43F23}" dt="2022-06-16T08:15:26.194" v="5"/>
        <pc:sldMkLst>
          <pc:docMk/>
          <pc:sldMk cId="0" sldId="286"/>
        </pc:sldMkLst>
      </pc:sldChg>
      <pc:sldChg chg="modTransition">
        <pc:chgData name="Mohammed Zaid" userId="S::mz696@uowmail.edu.au::110bb651-0c14-438f-8bfa-4ad4e1cec077" providerId="AD" clId="Web-{272F69FE-0AC8-02B7-104F-52DADAF43F23}" dt="2022-06-16T08:15:26.210" v="35"/>
        <pc:sldMkLst>
          <pc:docMk/>
          <pc:sldMk cId="521024977" sldId="305"/>
        </pc:sldMkLst>
      </pc:sldChg>
      <pc:sldChg chg="modTransition">
        <pc:chgData name="Mohammed Zaid" userId="S::mz696@uowmail.edu.au::110bb651-0c14-438f-8bfa-4ad4e1cec077" providerId="AD" clId="Web-{272F69FE-0AC8-02B7-104F-52DADAF43F23}" dt="2022-06-16T08:15:26.194" v="11"/>
        <pc:sldMkLst>
          <pc:docMk/>
          <pc:sldMk cId="3386828017" sldId="307"/>
        </pc:sldMkLst>
      </pc:sldChg>
      <pc:sldChg chg="modTransition">
        <pc:chgData name="Mohammed Zaid" userId="S::mz696@uowmail.edu.au::110bb651-0c14-438f-8bfa-4ad4e1cec077" providerId="AD" clId="Web-{272F69FE-0AC8-02B7-104F-52DADAF43F23}" dt="2022-06-16T08:15:26.194" v="12"/>
        <pc:sldMkLst>
          <pc:docMk/>
          <pc:sldMk cId="3406478230" sldId="308"/>
        </pc:sldMkLst>
      </pc:sldChg>
      <pc:sldChg chg="modTransition">
        <pc:chgData name="Mohammed Zaid" userId="S::mz696@uowmail.edu.au::110bb651-0c14-438f-8bfa-4ad4e1cec077" providerId="AD" clId="Web-{272F69FE-0AC8-02B7-104F-52DADAF43F23}" dt="2022-06-16T08:15:26.194" v="13"/>
        <pc:sldMkLst>
          <pc:docMk/>
          <pc:sldMk cId="1167909124" sldId="309"/>
        </pc:sldMkLst>
      </pc:sldChg>
      <pc:sldChg chg="modTransition">
        <pc:chgData name="Mohammed Zaid" userId="S::mz696@uowmail.edu.au::110bb651-0c14-438f-8bfa-4ad4e1cec077" providerId="AD" clId="Web-{272F69FE-0AC8-02B7-104F-52DADAF43F23}" dt="2022-06-16T08:15:26.194" v="19"/>
        <pc:sldMkLst>
          <pc:docMk/>
          <pc:sldMk cId="1551284774" sldId="310"/>
        </pc:sldMkLst>
      </pc:sldChg>
      <pc:sldChg chg="modTransition">
        <pc:chgData name="Mohammed Zaid" userId="S::mz696@uowmail.edu.au::110bb651-0c14-438f-8bfa-4ad4e1cec077" providerId="AD" clId="Web-{272F69FE-0AC8-02B7-104F-52DADAF43F23}" dt="2022-06-16T08:15:26.210" v="27"/>
        <pc:sldMkLst>
          <pc:docMk/>
          <pc:sldMk cId="2540005783" sldId="311"/>
        </pc:sldMkLst>
      </pc:sldChg>
      <pc:sldChg chg="modTransition">
        <pc:chgData name="Mohammed Zaid" userId="S::mz696@uowmail.edu.au::110bb651-0c14-438f-8bfa-4ad4e1cec077" providerId="AD" clId="Web-{272F69FE-0AC8-02B7-104F-52DADAF43F23}" dt="2022-06-16T08:15:26.194" v="14"/>
        <pc:sldMkLst>
          <pc:docMk/>
          <pc:sldMk cId="1299922912" sldId="312"/>
        </pc:sldMkLst>
      </pc:sldChg>
      <pc:sldChg chg="modTransition">
        <pc:chgData name="Mohammed Zaid" userId="S::mz696@uowmail.edu.au::110bb651-0c14-438f-8bfa-4ad4e1cec077" providerId="AD" clId="Web-{272F69FE-0AC8-02B7-104F-52DADAF43F23}" dt="2022-06-16T08:15:26.210" v="34"/>
        <pc:sldMkLst>
          <pc:docMk/>
          <pc:sldMk cId="3783518417" sldId="313"/>
        </pc:sldMkLst>
      </pc:sldChg>
      <pc:sldChg chg="modTransition">
        <pc:chgData name="Mohammed Zaid" userId="S::mz696@uowmail.edu.au::110bb651-0c14-438f-8bfa-4ad4e1cec077" providerId="AD" clId="Web-{272F69FE-0AC8-02B7-104F-52DADAF43F23}" dt="2022-06-16T08:15:26.210" v="33"/>
        <pc:sldMkLst>
          <pc:docMk/>
          <pc:sldMk cId="774152787" sldId="314"/>
        </pc:sldMkLst>
      </pc:sldChg>
      <pc:sldChg chg="modTransition">
        <pc:chgData name="Mohammed Zaid" userId="S::mz696@uowmail.edu.au::110bb651-0c14-438f-8bfa-4ad4e1cec077" providerId="AD" clId="Web-{272F69FE-0AC8-02B7-104F-52DADAF43F23}" dt="2022-06-16T08:15:26.210" v="32"/>
        <pc:sldMkLst>
          <pc:docMk/>
          <pc:sldMk cId="2649810442" sldId="316"/>
        </pc:sldMkLst>
      </pc:sldChg>
      <pc:sldChg chg="modTransition">
        <pc:chgData name="Mohammed Zaid" userId="S::mz696@uowmail.edu.au::110bb651-0c14-438f-8bfa-4ad4e1cec077" providerId="AD" clId="Web-{272F69FE-0AC8-02B7-104F-52DADAF43F23}" dt="2022-06-16T08:15:26.210" v="31"/>
        <pc:sldMkLst>
          <pc:docMk/>
          <pc:sldMk cId="2718707301" sldId="317"/>
        </pc:sldMkLst>
      </pc:sldChg>
      <pc:sldChg chg="modSp modTransition">
        <pc:chgData name="Mohammed Zaid" userId="S::mz696@uowmail.edu.au::110bb651-0c14-438f-8bfa-4ad4e1cec077" providerId="AD" clId="Web-{272F69FE-0AC8-02B7-104F-52DADAF43F23}" dt="2022-06-16T08:57:29.194" v="38" actId="14100"/>
        <pc:sldMkLst>
          <pc:docMk/>
          <pc:sldMk cId="1320315775" sldId="319"/>
        </pc:sldMkLst>
        <pc:picChg chg="mod">
          <ac:chgData name="Mohammed Zaid" userId="S::mz696@uowmail.edu.au::110bb651-0c14-438f-8bfa-4ad4e1cec077" providerId="AD" clId="Web-{272F69FE-0AC8-02B7-104F-52DADAF43F23}" dt="2022-06-16T08:57:29.194" v="38" actId="14100"/>
          <ac:picMkLst>
            <pc:docMk/>
            <pc:sldMk cId="1320315775" sldId="319"/>
            <ac:picMk id="2" creationId="{3CAD3D87-2EE3-9C13-2EF1-4FA350B1B148}"/>
          </ac:picMkLst>
        </pc:picChg>
      </pc:sldChg>
      <pc:sldChg chg="modTransition">
        <pc:chgData name="Mohammed Zaid" userId="S::mz696@uowmail.edu.au::110bb651-0c14-438f-8bfa-4ad4e1cec077" providerId="AD" clId="Web-{272F69FE-0AC8-02B7-104F-52DADAF43F23}" dt="2022-06-16T08:15:26.194" v="4"/>
        <pc:sldMkLst>
          <pc:docMk/>
          <pc:sldMk cId="1189626866" sldId="320"/>
        </pc:sldMkLst>
      </pc:sldChg>
      <pc:sldChg chg="modTransition">
        <pc:chgData name="Mohammed Zaid" userId="S::mz696@uowmail.edu.au::110bb651-0c14-438f-8bfa-4ad4e1cec077" providerId="AD" clId="Web-{272F69FE-0AC8-02B7-104F-52DADAF43F23}" dt="2022-06-16T08:15:26.210" v="30"/>
        <pc:sldMkLst>
          <pc:docMk/>
          <pc:sldMk cId="1693523327" sldId="321"/>
        </pc:sldMkLst>
      </pc:sldChg>
      <pc:sldChg chg="modTransition">
        <pc:chgData name="Mohammed Zaid" userId="S::mz696@uowmail.edu.au::110bb651-0c14-438f-8bfa-4ad4e1cec077" providerId="AD" clId="Web-{272F69FE-0AC8-02B7-104F-52DADAF43F23}" dt="2022-06-16T08:15:26.210" v="29"/>
        <pc:sldMkLst>
          <pc:docMk/>
          <pc:sldMk cId="351851617" sldId="322"/>
        </pc:sldMkLst>
      </pc:sldChg>
      <pc:sldChg chg="modTransition">
        <pc:chgData name="Mohammed Zaid" userId="S::mz696@uowmail.edu.au::110bb651-0c14-438f-8bfa-4ad4e1cec077" providerId="AD" clId="Web-{272F69FE-0AC8-02B7-104F-52DADAF43F23}" dt="2022-06-16T08:15:26.210" v="28"/>
        <pc:sldMkLst>
          <pc:docMk/>
          <pc:sldMk cId="2699130975" sldId="323"/>
        </pc:sldMkLst>
      </pc:sldChg>
      <pc:sldChg chg="modTransition">
        <pc:chgData name="Mohammed Zaid" userId="S::mz696@uowmail.edu.au::110bb651-0c14-438f-8bfa-4ad4e1cec077" providerId="AD" clId="Web-{272F69FE-0AC8-02B7-104F-52DADAF43F23}" dt="2022-06-16T08:15:26.194" v="8"/>
        <pc:sldMkLst>
          <pc:docMk/>
          <pc:sldMk cId="995040629" sldId="324"/>
        </pc:sldMkLst>
      </pc:sldChg>
      <pc:sldChg chg="modTransition">
        <pc:chgData name="Mohammed Zaid" userId="S::mz696@uowmail.edu.au::110bb651-0c14-438f-8bfa-4ad4e1cec077" providerId="AD" clId="Web-{272F69FE-0AC8-02B7-104F-52DADAF43F23}" dt="2022-06-16T08:15:26.194" v="18"/>
        <pc:sldMkLst>
          <pc:docMk/>
          <pc:sldMk cId="3037434410" sldId="325"/>
        </pc:sldMkLst>
      </pc:sldChg>
      <pc:sldChg chg="modTransition">
        <pc:chgData name="Mohammed Zaid" userId="S::mz696@uowmail.edu.au::110bb651-0c14-438f-8bfa-4ad4e1cec077" providerId="AD" clId="Web-{272F69FE-0AC8-02B7-104F-52DADAF43F23}" dt="2022-06-16T08:15:26.194" v="15"/>
        <pc:sldMkLst>
          <pc:docMk/>
          <pc:sldMk cId="3802879970" sldId="326"/>
        </pc:sldMkLst>
      </pc:sldChg>
      <pc:sldChg chg="modTransition">
        <pc:chgData name="Mohammed Zaid" userId="S::mz696@uowmail.edu.au::110bb651-0c14-438f-8bfa-4ad4e1cec077" providerId="AD" clId="Web-{272F69FE-0AC8-02B7-104F-52DADAF43F23}" dt="2022-06-16T08:15:26.194" v="20"/>
        <pc:sldMkLst>
          <pc:docMk/>
          <pc:sldMk cId="1219302570" sldId="327"/>
        </pc:sldMkLst>
      </pc:sldChg>
    </pc:docChg>
  </pc:docChgLst>
  <pc:docChgLst>
    <pc:chgData name="Chisom Madu" userId="S::cmm456@uowmail.edu.au::e274a0d9-e4ee-483d-bcae-77946a0101f0" providerId="AD" clId="Web-{54A439B4-E176-9795-E256-43C8A096ACD7}"/>
    <pc:docChg chg="modSld">
      <pc:chgData name="Chisom Madu" userId="S::cmm456@uowmail.edu.au::e274a0d9-e4ee-483d-bcae-77946a0101f0" providerId="AD" clId="Web-{54A439B4-E176-9795-E256-43C8A096ACD7}" dt="2022-06-15T12:51:35.980" v="35" actId="1076"/>
      <pc:docMkLst>
        <pc:docMk/>
      </pc:docMkLst>
      <pc:sldChg chg="addSp delSp modSp">
        <pc:chgData name="Chisom Madu" userId="S::cmm456@uowmail.edu.au::e274a0d9-e4ee-483d-bcae-77946a0101f0" providerId="AD" clId="Web-{54A439B4-E176-9795-E256-43C8A096ACD7}" dt="2022-06-15T12:51:35.980" v="35" actId="1076"/>
        <pc:sldMkLst>
          <pc:docMk/>
          <pc:sldMk cId="0" sldId="260"/>
        </pc:sldMkLst>
        <pc:grpChg chg="del">
          <ac:chgData name="Chisom Madu" userId="S::cmm456@uowmail.edu.au::e274a0d9-e4ee-483d-bcae-77946a0101f0" providerId="AD" clId="Web-{54A439B4-E176-9795-E256-43C8A096ACD7}" dt="2022-06-15T12:51:28.026" v="32"/>
          <ac:grpSpMkLst>
            <pc:docMk/>
            <pc:sldMk cId="0" sldId="260"/>
            <ac:grpSpMk id="960" creationId="{00000000-0000-0000-0000-000000000000}"/>
          </ac:grpSpMkLst>
        </pc:grpChg>
        <pc:picChg chg="add mod">
          <ac:chgData name="Chisom Madu" userId="S::cmm456@uowmail.edu.au::e274a0d9-e4ee-483d-bcae-77946a0101f0" providerId="AD" clId="Web-{54A439B4-E176-9795-E256-43C8A096ACD7}" dt="2022-06-15T12:51:35.980" v="35" actId="1076"/>
          <ac:picMkLst>
            <pc:docMk/>
            <pc:sldMk cId="0" sldId="260"/>
            <ac:picMk id="2" creationId="{625E3C38-E21F-4ECC-94FD-1C6D12FA8F82}"/>
          </ac:picMkLst>
        </pc:picChg>
      </pc:sldChg>
      <pc:sldChg chg="addSp delSp modSp mod modClrScheme chgLayout">
        <pc:chgData name="Chisom Madu" userId="S::cmm456@uowmail.edu.au::e274a0d9-e4ee-483d-bcae-77946a0101f0" providerId="AD" clId="Web-{54A439B4-E176-9795-E256-43C8A096ACD7}" dt="2022-06-15T11:41:05.266" v="29"/>
        <pc:sldMkLst>
          <pc:docMk/>
          <pc:sldMk cId="1320315775" sldId="319"/>
        </pc:sldMkLst>
        <pc:spChg chg="del">
          <ac:chgData name="Chisom Madu" userId="S::cmm456@uowmail.edu.au::e274a0d9-e4ee-483d-bcae-77946a0101f0" providerId="AD" clId="Web-{54A439B4-E176-9795-E256-43C8A096ACD7}" dt="2022-06-15T11:37:49.785" v="7"/>
          <ac:spMkLst>
            <pc:docMk/>
            <pc:sldMk cId="1320315775" sldId="319"/>
            <ac:spMk id="2" creationId="{5E14CE08-C14A-562E-1445-A86C394F82D4}"/>
          </ac:spMkLst>
        </pc:spChg>
        <pc:spChg chg="add mod">
          <ac:chgData name="Chisom Madu" userId="S::cmm456@uowmail.edu.au::e274a0d9-e4ee-483d-bcae-77946a0101f0" providerId="AD" clId="Web-{54A439B4-E176-9795-E256-43C8A096ACD7}" dt="2022-06-15T11:41:05.266" v="29"/>
          <ac:spMkLst>
            <pc:docMk/>
            <pc:sldMk cId="1320315775" sldId="319"/>
            <ac:spMk id="5" creationId="{29F90A4F-E1A0-B227-D8DA-C83F7689A127}"/>
          </ac:spMkLst>
        </pc:spChg>
        <pc:spChg chg="ord">
          <ac:chgData name="Chisom Madu" userId="S::cmm456@uowmail.edu.au::e274a0d9-e4ee-483d-bcae-77946a0101f0" providerId="AD" clId="Web-{54A439B4-E176-9795-E256-43C8A096ACD7}" dt="2022-06-15T11:41:05.266" v="29"/>
          <ac:spMkLst>
            <pc:docMk/>
            <pc:sldMk cId="1320315775" sldId="319"/>
            <ac:spMk id="15" creationId="{272B4F48-2A0A-75C4-B405-27761F511537}"/>
          </ac:spMkLst>
        </pc:spChg>
        <pc:spChg chg="add mod">
          <ac:chgData name="Chisom Madu" userId="S::cmm456@uowmail.edu.au::e274a0d9-e4ee-483d-bcae-77946a0101f0" providerId="AD" clId="Web-{54A439B4-E176-9795-E256-43C8A096ACD7}" dt="2022-06-15T11:41:05.266" v="29"/>
          <ac:spMkLst>
            <pc:docMk/>
            <pc:sldMk cId="1320315775" sldId="319"/>
            <ac:spMk id="20" creationId="{60603F72-7D04-6F4D-32E6-34A98FCA26EC}"/>
          </ac:spMkLst>
        </pc:spChg>
        <pc:picChg chg="add del mod">
          <ac:chgData name="Chisom Madu" userId="S::cmm456@uowmail.edu.au::e274a0d9-e4ee-483d-bcae-77946a0101f0" providerId="AD" clId="Web-{54A439B4-E176-9795-E256-43C8A096ACD7}" dt="2022-06-15T11:37:16.377" v="4"/>
          <ac:picMkLst>
            <pc:docMk/>
            <pc:sldMk cId="1320315775" sldId="319"/>
            <ac:picMk id="3" creationId="{3B366A39-621E-1C71-93B3-80ADC66C27E3}"/>
          </ac:picMkLst>
        </pc:picChg>
        <pc:picChg chg="add del mod">
          <ac:chgData name="Chisom Madu" userId="S::cmm456@uowmail.edu.au::e274a0d9-e4ee-483d-bcae-77946a0101f0" providerId="AD" clId="Web-{54A439B4-E176-9795-E256-43C8A096ACD7}" dt="2022-06-15T11:38:03.911" v="8"/>
          <ac:picMkLst>
            <pc:docMk/>
            <pc:sldMk cId="1320315775" sldId="319"/>
            <ac:picMk id="4" creationId="{5B9BBDCC-B267-E40C-222E-DDAE5E411014}"/>
          </ac:picMkLst>
        </pc:picChg>
      </pc:sldChg>
    </pc:docChg>
  </pc:docChgLst>
  <pc:docChgLst>
    <pc:chgData name="Guest User" userId="S::urn:spo:anon#89cc2d96f73f299d789ee474f6d9b3591359c861d6fe7a2ba461ee2f8c828ebe::" providerId="AD" clId="Web-{106AC871-2FC8-1F50-6103-594C9A504830}"/>
    <pc:docChg chg="modSld">
      <pc:chgData name="Guest User" userId="S::urn:spo:anon#89cc2d96f73f299d789ee474f6d9b3591359c861d6fe7a2ba461ee2f8c828ebe::" providerId="AD" clId="Web-{106AC871-2FC8-1F50-6103-594C9A504830}" dt="2022-06-14T16:32:22.361" v="115" actId="20577"/>
      <pc:docMkLst>
        <pc:docMk/>
      </pc:docMkLst>
      <pc:sldChg chg="addSp delSp modSp">
        <pc:chgData name="Guest User" userId="S::urn:spo:anon#89cc2d96f73f299d789ee474f6d9b3591359c861d6fe7a2ba461ee2f8c828ebe::" providerId="AD" clId="Web-{106AC871-2FC8-1F50-6103-594C9A504830}" dt="2022-06-14T16:16:34.809" v="55" actId="14100"/>
        <pc:sldMkLst>
          <pc:docMk/>
          <pc:sldMk cId="0" sldId="266"/>
        </pc:sldMkLst>
        <pc:spChg chg="mod">
          <ac:chgData name="Guest User" userId="S::urn:spo:anon#89cc2d96f73f299d789ee474f6d9b3591359c861d6fe7a2ba461ee2f8c828ebe::" providerId="AD" clId="Web-{106AC871-2FC8-1F50-6103-594C9A504830}" dt="2022-06-14T15:52:59.459" v="5" actId="20577"/>
          <ac:spMkLst>
            <pc:docMk/>
            <pc:sldMk cId="0" sldId="266"/>
            <ac:spMk id="3" creationId="{18852133-E9A2-D5FC-2701-2986DDBEDAC6}"/>
          </ac:spMkLst>
        </pc:spChg>
        <pc:spChg chg="add del mod">
          <ac:chgData name="Guest User" userId="S::urn:spo:anon#89cc2d96f73f299d789ee474f6d9b3591359c861d6fe7a2ba461ee2f8c828ebe::" providerId="AD" clId="Web-{106AC871-2FC8-1F50-6103-594C9A504830}" dt="2022-06-14T16:00:00.158" v="33"/>
          <ac:spMkLst>
            <pc:docMk/>
            <pc:sldMk cId="0" sldId="266"/>
            <ac:spMk id="4" creationId="{78C649D8-02C7-9F58-310F-BE128BD64BC7}"/>
          </ac:spMkLst>
        </pc:spChg>
        <pc:spChg chg="add del mod">
          <ac:chgData name="Guest User" userId="S::urn:spo:anon#89cc2d96f73f299d789ee474f6d9b3591359c861d6fe7a2ba461ee2f8c828ebe::" providerId="AD" clId="Web-{106AC871-2FC8-1F50-6103-594C9A504830}" dt="2022-06-14T16:00:00.127" v="32"/>
          <ac:spMkLst>
            <pc:docMk/>
            <pc:sldMk cId="0" sldId="266"/>
            <ac:spMk id="6" creationId="{5D955D7E-6530-B48F-FAE9-0C68BC7A2A1E}"/>
          </ac:spMkLst>
        </pc:spChg>
        <pc:spChg chg="add del mod">
          <ac:chgData name="Guest User" userId="S::urn:spo:anon#89cc2d96f73f299d789ee474f6d9b3591359c861d6fe7a2ba461ee2f8c828ebe::" providerId="AD" clId="Web-{106AC871-2FC8-1F50-6103-594C9A504830}" dt="2022-06-14T15:55:59.215" v="29"/>
          <ac:spMkLst>
            <pc:docMk/>
            <pc:sldMk cId="0" sldId="266"/>
            <ac:spMk id="8" creationId="{2497615F-6F13-8C04-9AD5-D7E1F7B28784}"/>
          </ac:spMkLst>
        </pc:spChg>
        <pc:spChg chg="add del mod">
          <ac:chgData name="Guest User" userId="S::urn:spo:anon#89cc2d96f73f299d789ee474f6d9b3591359c861d6fe7a2ba461ee2f8c828ebe::" providerId="AD" clId="Web-{106AC871-2FC8-1F50-6103-594C9A504830}" dt="2022-06-14T15:55:52.887" v="28"/>
          <ac:spMkLst>
            <pc:docMk/>
            <pc:sldMk cId="0" sldId="266"/>
            <ac:spMk id="10" creationId="{5DDD05DE-0673-A2D3-1023-9F7C87750045}"/>
          </ac:spMkLst>
        </pc:spChg>
        <pc:spChg chg="add del mod">
          <ac:chgData name="Guest User" userId="S::urn:spo:anon#89cc2d96f73f299d789ee474f6d9b3591359c861d6fe7a2ba461ee2f8c828ebe::" providerId="AD" clId="Web-{106AC871-2FC8-1F50-6103-594C9A504830}" dt="2022-06-14T15:55:28.762" v="23"/>
          <ac:spMkLst>
            <pc:docMk/>
            <pc:sldMk cId="0" sldId="266"/>
            <ac:spMk id="12" creationId="{49C8A26F-FDDF-065E-707B-715ED78BCA3F}"/>
          </ac:spMkLst>
        </pc:spChg>
        <pc:spChg chg="add del mod">
          <ac:chgData name="Guest User" userId="S::urn:spo:anon#89cc2d96f73f299d789ee474f6d9b3591359c861d6fe7a2ba461ee2f8c828ebe::" providerId="AD" clId="Web-{106AC871-2FC8-1F50-6103-594C9A504830}" dt="2022-06-14T15:55:24.777" v="22"/>
          <ac:spMkLst>
            <pc:docMk/>
            <pc:sldMk cId="0" sldId="266"/>
            <ac:spMk id="14" creationId="{010A9D50-A4C3-225D-87CB-F72E6B93ADEE}"/>
          </ac:spMkLst>
        </pc:spChg>
        <pc:spChg chg="add del mod">
          <ac:chgData name="Guest User" userId="S::urn:spo:anon#89cc2d96f73f299d789ee474f6d9b3591359c861d6fe7a2ba461ee2f8c828ebe::" providerId="AD" clId="Web-{106AC871-2FC8-1F50-6103-594C9A504830}" dt="2022-06-14T16:01:34.790" v="45"/>
          <ac:spMkLst>
            <pc:docMk/>
            <pc:sldMk cId="0" sldId="266"/>
            <ac:spMk id="16" creationId="{022458F8-13E0-A634-D2DB-C73FE9CC2E1C}"/>
          </ac:spMkLst>
        </pc:spChg>
        <pc:spChg chg="add del mod">
          <ac:chgData name="Guest User" userId="S::urn:spo:anon#89cc2d96f73f299d789ee474f6d9b3591359c861d6fe7a2ba461ee2f8c828ebe::" providerId="AD" clId="Web-{106AC871-2FC8-1F50-6103-594C9A504830}" dt="2022-06-14T16:01:39.399" v="47"/>
          <ac:spMkLst>
            <pc:docMk/>
            <pc:sldMk cId="0" sldId="266"/>
            <ac:spMk id="18" creationId="{90AF6234-EDD6-8AD0-A052-B306EC42BFC2}"/>
          </ac:spMkLst>
        </pc:spChg>
        <pc:spChg chg="add del mod">
          <ac:chgData name="Guest User" userId="S::urn:spo:anon#89cc2d96f73f299d789ee474f6d9b3591359c861d6fe7a2ba461ee2f8c828ebe::" providerId="AD" clId="Web-{106AC871-2FC8-1F50-6103-594C9A504830}" dt="2022-06-14T16:01:07.273" v="38"/>
          <ac:spMkLst>
            <pc:docMk/>
            <pc:sldMk cId="0" sldId="266"/>
            <ac:spMk id="20" creationId="{BF6FF4D4-A0CB-1549-8E39-E57AFC3D7D13}"/>
          </ac:spMkLst>
        </pc:spChg>
        <pc:spChg chg="add del mod">
          <ac:chgData name="Guest User" userId="S::urn:spo:anon#89cc2d96f73f299d789ee474f6d9b3591359c861d6fe7a2ba461ee2f8c828ebe::" providerId="AD" clId="Web-{106AC871-2FC8-1F50-6103-594C9A504830}" dt="2022-06-14T16:08:50.908" v="50"/>
          <ac:spMkLst>
            <pc:docMk/>
            <pc:sldMk cId="0" sldId="266"/>
            <ac:spMk id="22" creationId="{23701468-E7A7-EDE8-DC1F-BEA06A62F59B}"/>
          </ac:spMkLst>
        </pc:spChg>
        <pc:spChg chg="del">
          <ac:chgData name="Guest User" userId="S::urn:spo:anon#89cc2d96f73f299d789ee474f6d9b3591359c861d6fe7a2ba461ee2f8c828ebe::" providerId="AD" clId="Web-{106AC871-2FC8-1F50-6103-594C9A504830}" dt="2022-06-14T15:53:10.381" v="20"/>
          <ac:spMkLst>
            <pc:docMk/>
            <pc:sldMk cId="0" sldId="266"/>
            <ac:spMk id="1007" creationId="{00000000-0000-0000-0000-000000000000}"/>
          </ac:spMkLst>
        </pc:spChg>
        <pc:spChg chg="del mod">
          <ac:chgData name="Guest User" userId="S::urn:spo:anon#89cc2d96f73f299d789ee474f6d9b3591359c861d6fe7a2ba461ee2f8c828ebe::" providerId="AD" clId="Web-{106AC871-2FC8-1F50-6103-594C9A504830}" dt="2022-06-14T16:08:50.908" v="51"/>
          <ac:spMkLst>
            <pc:docMk/>
            <pc:sldMk cId="0" sldId="266"/>
            <ac:spMk id="1008" creationId="{00000000-0000-0000-0000-000000000000}"/>
          </ac:spMkLst>
        </pc:spChg>
        <pc:spChg chg="del">
          <ac:chgData name="Guest User" userId="S::urn:spo:anon#89cc2d96f73f299d789ee474f6d9b3591359c861d6fe7a2ba461ee2f8c828ebe::" providerId="AD" clId="Web-{106AC871-2FC8-1F50-6103-594C9A504830}" dt="2022-06-14T15:53:10.240" v="19"/>
          <ac:spMkLst>
            <pc:docMk/>
            <pc:sldMk cId="0" sldId="266"/>
            <ac:spMk id="1009" creationId="{00000000-0000-0000-0000-000000000000}"/>
          </ac:spMkLst>
        </pc:spChg>
        <pc:spChg chg="del mod">
          <ac:chgData name="Guest User" userId="S::urn:spo:anon#89cc2d96f73f299d789ee474f6d9b3591359c861d6fe7a2ba461ee2f8c828ebe::" providerId="AD" clId="Web-{106AC871-2FC8-1F50-6103-594C9A504830}" dt="2022-06-14T16:01:39.399" v="48"/>
          <ac:spMkLst>
            <pc:docMk/>
            <pc:sldMk cId="0" sldId="266"/>
            <ac:spMk id="1010" creationId="{00000000-0000-0000-0000-000000000000}"/>
          </ac:spMkLst>
        </pc:spChg>
        <pc:spChg chg="del">
          <ac:chgData name="Guest User" userId="S::urn:spo:anon#89cc2d96f73f299d789ee474f6d9b3591359c861d6fe7a2ba461ee2f8c828ebe::" providerId="AD" clId="Web-{106AC871-2FC8-1F50-6103-594C9A504830}" dt="2022-06-14T15:53:10.100" v="18"/>
          <ac:spMkLst>
            <pc:docMk/>
            <pc:sldMk cId="0" sldId="266"/>
            <ac:spMk id="1011" creationId="{00000000-0000-0000-0000-000000000000}"/>
          </ac:spMkLst>
        </pc:spChg>
        <pc:spChg chg="del">
          <ac:chgData name="Guest User" userId="S::urn:spo:anon#89cc2d96f73f299d789ee474f6d9b3591359c861d6fe7a2ba461ee2f8c828ebe::" providerId="AD" clId="Web-{106AC871-2FC8-1F50-6103-594C9A504830}" dt="2022-06-14T16:01:34.852" v="46"/>
          <ac:spMkLst>
            <pc:docMk/>
            <pc:sldMk cId="0" sldId="266"/>
            <ac:spMk id="1012" creationId="{00000000-0000-0000-0000-000000000000}"/>
          </ac:spMkLst>
        </pc:spChg>
        <pc:spChg chg="del">
          <ac:chgData name="Guest User" userId="S::urn:spo:anon#89cc2d96f73f299d789ee474f6d9b3591359c861d6fe7a2ba461ee2f8c828ebe::" providerId="AD" clId="Web-{106AC871-2FC8-1F50-6103-594C9A504830}" dt="2022-06-14T15:53:09.959" v="17"/>
          <ac:spMkLst>
            <pc:docMk/>
            <pc:sldMk cId="0" sldId="266"/>
            <ac:spMk id="1013" creationId="{00000000-0000-0000-0000-000000000000}"/>
          </ac:spMkLst>
        </pc:spChg>
        <pc:spChg chg="del">
          <ac:chgData name="Guest User" userId="S::urn:spo:anon#89cc2d96f73f299d789ee474f6d9b3591359c861d6fe7a2ba461ee2f8c828ebe::" providerId="AD" clId="Web-{106AC871-2FC8-1F50-6103-594C9A504830}" dt="2022-06-14T15:53:09.818" v="16"/>
          <ac:spMkLst>
            <pc:docMk/>
            <pc:sldMk cId="0" sldId="266"/>
            <ac:spMk id="1014" creationId="{00000000-0000-0000-0000-000000000000}"/>
          </ac:spMkLst>
        </pc:spChg>
        <pc:spChg chg="del">
          <ac:chgData name="Guest User" userId="S::urn:spo:anon#89cc2d96f73f299d789ee474f6d9b3591359c861d6fe7a2ba461ee2f8c828ebe::" providerId="AD" clId="Web-{106AC871-2FC8-1F50-6103-594C9A504830}" dt="2022-06-14T15:53:09.662" v="15"/>
          <ac:spMkLst>
            <pc:docMk/>
            <pc:sldMk cId="0" sldId="266"/>
            <ac:spMk id="1015" creationId="{00000000-0000-0000-0000-000000000000}"/>
          </ac:spMkLst>
        </pc:spChg>
        <pc:spChg chg="del">
          <ac:chgData name="Guest User" userId="S::urn:spo:anon#89cc2d96f73f299d789ee474f6d9b3591359c861d6fe7a2ba461ee2f8c828ebe::" providerId="AD" clId="Web-{106AC871-2FC8-1F50-6103-594C9A504830}" dt="2022-06-14T15:53:09.537" v="14"/>
          <ac:spMkLst>
            <pc:docMk/>
            <pc:sldMk cId="0" sldId="266"/>
            <ac:spMk id="1016" creationId="{00000000-0000-0000-0000-000000000000}"/>
          </ac:spMkLst>
        </pc:spChg>
        <pc:spChg chg="del">
          <ac:chgData name="Guest User" userId="S::urn:spo:anon#89cc2d96f73f299d789ee474f6d9b3591359c861d6fe7a2ba461ee2f8c828ebe::" providerId="AD" clId="Web-{106AC871-2FC8-1F50-6103-594C9A504830}" dt="2022-06-14T15:53:09.381" v="13"/>
          <ac:spMkLst>
            <pc:docMk/>
            <pc:sldMk cId="0" sldId="266"/>
            <ac:spMk id="1017" creationId="{00000000-0000-0000-0000-000000000000}"/>
          </ac:spMkLst>
        </pc:spChg>
        <pc:spChg chg="del">
          <ac:chgData name="Guest User" userId="S::urn:spo:anon#89cc2d96f73f299d789ee474f6d9b3591359c861d6fe7a2ba461ee2f8c828ebe::" providerId="AD" clId="Web-{106AC871-2FC8-1F50-6103-594C9A504830}" dt="2022-06-14T15:53:09.240" v="12"/>
          <ac:spMkLst>
            <pc:docMk/>
            <pc:sldMk cId="0" sldId="266"/>
            <ac:spMk id="1018" creationId="{00000000-0000-0000-0000-000000000000}"/>
          </ac:spMkLst>
        </pc:spChg>
        <pc:spChg chg="del">
          <ac:chgData name="Guest User" userId="S::urn:spo:anon#89cc2d96f73f299d789ee474f6d9b3591359c861d6fe7a2ba461ee2f8c828ebe::" providerId="AD" clId="Web-{106AC871-2FC8-1F50-6103-594C9A504830}" dt="2022-06-14T15:53:09.084" v="11"/>
          <ac:spMkLst>
            <pc:docMk/>
            <pc:sldMk cId="0" sldId="266"/>
            <ac:spMk id="1019" creationId="{00000000-0000-0000-0000-000000000000}"/>
          </ac:spMkLst>
        </pc:spChg>
        <pc:spChg chg="del">
          <ac:chgData name="Guest User" userId="S::urn:spo:anon#89cc2d96f73f299d789ee474f6d9b3591359c861d6fe7a2ba461ee2f8c828ebe::" providerId="AD" clId="Web-{106AC871-2FC8-1F50-6103-594C9A504830}" dt="2022-06-14T15:55:30.965" v="24"/>
          <ac:spMkLst>
            <pc:docMk/>
            <pc:sldMk cId="0" sldId="266"/>
            <ac:spMk id="1020" creationId="{00000000-0000-0000-0000-000000000000}"/>
          </ac:spMkLst>
        </pc:spChg>
        <pc:spChg chg="del">
          <ac:chgData name="Guest User" userId="S::urn:spo:anon#89cc2d96f73f299d789ee474f6d9b3591359c861d6fe7a2ba461ee2f8c828ebe::" providerId="AD" clId="Web-{106AC871-2FC8-1F50-6103-594C9A504830}" dt="2022-06-14T15:53:09.084" v="10"/>
          <ac:spMkLst>
            <pc:docMk/>
            <pc:sldMk cId="0" sldId="266"/>
            <ac:spMk id="1021" creationId="{00000000-0000-0000-0000-000000000000}"/>
          </ac:spMkLst>
        </pc:spChg>
        <pc:spChg chg="del mod">
          <ac:chgData name="Guest User" userId="S::urn:spo:anon#89cc2d96f73f299d789ee474f6d9b3591359c861d6fe7a2ba461ee2f8c828ebe::" providerId="AD" clId="Web-{106AC871-2FC8-1F50-6103-594C9A504830}" dt="2022-06-14T15:55:49.246" v="27"/>
          <ac:spMkLst>
            <pc:docMk/>
            <pc:sldMk cId="0" sldId="266"/>
            <ac:spMk id="1022" creationId="{00000000-0000-0000-0000-000000000000}"/>
          </ac:spMkLst>
        </pc:spChg>
        <pc:spChg chg="del">
          <ac:chgData name="Guest User" userId="S::urn:spo:anon#89cc2d96f73f299d789ee474f6d9b3591359c861d6fe7a2ba461ee2f8c828ebe::" providerId="AD" clId="Web-{106AC871-2FC8-1F50-6103-594C9A504830}" dt="2022-06-14T15:53:09.084" v="9"/>
          <ac:spMkLst>
            <pc:docMk/>
            <pc:sldMk cId="0" sldId="266"/>
            <ac:spMk id="1023" creationId="{00000000-0000-0000-0000-000000000000}"/>
          </ac:spMkLst>
        </pc:spChg>
        <pc:spChg chg="del">
          <ac:chgData name="Guest User" userId="S::urn:spo:anon#89cc2d96f73f299d789ee474f6d9b3591359c861d6fe7a2ba461ee2f8c828ebe::" providerId="AD" clId="Web-{106AC871-2FC8-1F50-6103-594C9A504830}" dt="2022-06-14T15:56:03.247" v="31"/>
          <ac:spMkLst>
            <pc:docMk/>
            <pc:sldMk cId="0" sldId="266"/>
            <ac:spMk id="1024" creationId="{00000000-0000-0000-0000-000000000000}"/>
          </ac:spMkLst>
        </pc:spChg>
        <pc:grpChg chg="del">
          <ac:chgData name="Guest User" userId="S::urn:spo:anon#89cc2d96f73f299d789ee474f6d9b3591359c861d6fe7a2ba461ee2f8c828ebe::" providerId="AD" clId="Web-{106AC871-2FC8-1F50-6103-594C9A504830}" dt="2022-06-14T15:53:09.084" v="8"/>
          <ac:grpSpMkLst>
            <pc:docMk/>
            <pc:sldMk cId="0" sldId="266"/>
            <ac:grpSpMk id="1025" creationId="{00000000-0000-0000-0000-000000000000}"/>
          </ac:grpSpMkLst>
        </pc:grpChg>
        <pc:grpChg chg="del">
          <ac:chgData name="Guest User" userId="S::urn:spo:anon#89cc2d96f73f299d789ee474f6d9b3591359c861d6fe7a2ba461ee2f8c828ebe::" providerId="AD" clId="Web-{106AC871-2FC8-1F50-6103-594C9A504830}" dt="2022-06-14T15:56:03.090" v="30"/>
          <ac:grpSpMkLst>
            <pc:docMk/>
            <pc:sldMk cId="0" sldId="266"/>
            <ac:grpSpMk id="1029" creationId="{00000000-0000-0000-0000-000000000000}"/>
          </ac:grpSpMkLst>
        </pc:grpChg>
        <pc:grpChg chg="del">
          <ac:chgData name="Guest User" userId="S::urn:spo:anon#89cc2d96f73f299d789ee474f6d9b3591359c861d6fe7a2ba461ee2f8c828ebe::" providerId="AD" clId="Web-{106AC871-2FC8-1F50-6103-594C9A504830}" dt="2022-06-14T15:53:09.084" v="7"/>
          <ac:grpSpMkLst>
            <pc:docMk/>
            <pc:sldMk cId="0" sldId="266"/>
            <ac:grpSpMk id="1035" creationId="{00000000-0000-0000-0000-000000000000}"/>
          </ac:grpSpMkLst>
        </pc:grpChg>
        <pc:grpChg chg="del">
          <ac:chgData name="Guest User" userId="S::urn:spo:anon#89cc2d96f73f299d789ee474f6d9b3591359c861d6fe7a2ba461ee2f8c828ebe::" providerId="AD" clId="Web-{106AC871-2FC8-1F50-6103-594C9A504830}" dt="2022-06-14T15:55:33.871" v="25"/>
          <ac:grpSpMkLst>
            <pc:docMk/>
            <pc:sldMk cId="0" sldId="266"/>
            <ac:grpSpMk id="1042" creationId="{00000000-0000-0000-0000-000000000000}"/>
          </ac:grpSpMkLst>
        </pc:grpChg>
        <pc:grpChg chg="del">
          <ac:chgData name="Guest User" userId="S::urn:spo:anon#89cc2d96f73f299d789ee474f6d9b3591359c861d6fe7a2ba461ee2f8c828ebe::" providerId="AD" clId="Web-{106AC871-2FC8-1F50-6103-594C9A504830}" dt="2022-06-14T15:53:09.084" v="6"/>
          <ac:grpSpMkLst>
            <pc:docMk/>
            <pc:sldMk cId="0" sldId="266"/>
            <ac:grpSpMk id="1046" creationId="{00000000-0000-0000-0000-000000000000}"/>
          </ac:grpSpMkLst>
        </pc:grpChg>
        <pc:grpChg chg="del">
          <ac:chgData name="Guest User" userId="S::urn:spo:anon#89cc2d96f73f299d789ee474f6d9b3591359c861d6fe7a2ba461ee2f8c828ebe::" providerId="AD" clId="Web-{106AC871-2FC8-1F50-6103-594C9A504830}" dt="2022-06-14T15:53:21.272" v="21"/>
          <ac:grpSpMkLst>
            <pc:docMk/>
            <pc:sldMk cId="0" sldId="266"/>
            <ac:grpSpMk id="1051" creationId="{00000000-0000-0000-0000-000000000000}"/>
          </ac:grpSpMkLst>
        </pc:grpChg>
        <pc:picChg chg="add mod">
          <ac:chgData name="Guest User" userId="S::urn:spo:anon#89cc2d96f73f299d789ee474f6d9b3591359c861d6fe7a2ba461ee2f8c828ebe::" providerId="AD" clId="Web-{106AC871-2FC8-1F50-6103-594C9A504830}" dt="2022-06-14T16:16:34.809" v="55" actId="14100"/>
          <ac:picMkLst>
            <pc:docMk/>
            <pc:sldMk cId="0" sldId="266"/>
            <ac:picMk id="23" creationId="{D5E5CD62-846C-0029-5DC5-2C737B5D9E11}"/>
          </ac:picMkLst>
        </pc:picChg>
      </pc:sldChg>
      <pc:sldChg chg="modSp">
        <pc:chgData name="Guest User" userId="S::urn:spo:anon#89cc2d96f73f299d789ee474f6d9b3591359c861d6fe7a2ba461ee2f8c828ebe::" providerId="AD" clId="Web-{106AC871-2FC8-1F50-6103-594C9A504830}" dt="2022-06-14T16:22:39.036" v="59" actId="20577"/>
        <pc:sldMkLst>
          <pc:docMk/>
          <pc:sldMk cId="0" sldId="267"/>
        </pc:sldMkLst>
        <pc:spChg chg="mod">
          <ac:chgData name="Guest User" userId="S::urn:spo:anon#89cc2d96f73f299d789ee474f6d9b3591359c861d6fe7a2ba461ee2f8c828ebe::" providerId="AD" clId="Web-{106AC871-2FC8-1F50-6103-594C9A504830}" dt="2022-06-14T16:22:29.692" v="57" actId="1076"/>
          <ac:spMkLst>
            <pc:docMk/>
            <pc:sldMk cId="0" sldId="267"/>
            <ac:spMk id="1064" creationId="{00000000-0000-0000-0000-000000000000}"/>
          </ac:spMkLst>
        </pc:spChg>
        <pc:spChg chg="mod">
          <ac:chgData name="Guest User" userId="S::urn:spo:anon#89cc2d96f73f299d789ee474f6d9b3591359c861d6fe7a2ba461ee2f8c828ebe::" providerId="AD" clId="Web-{106AC871-2FC8-1F50-6103-594C9A504830}" dt="2022-06-14T16:22:39.036" v="59" actId="20577"/>
          <ac:spMkLst>
            <pc:docMk/>
            <pc:sldMk cId="0" sldId="267"/>
            <ac:spMk id="1071" creationId="{00000000-0000-0000-0000-000000000000}"/>
          </ac:spMkLst>
        </pc:spChg>
      </pc:sldChg>
      <pc:sldChg chg="modSp">
        <pc:chgData name="Guest User" userId="S::urn:spo:anon#89cc2d96f73f299d789ee474f6d9b3591359c861d6fe7a2ba461ee2f8c828ebe::" providerId="AD" clId="Web-{106AC871-2FC8-1F50-6103-594C9A504830}" dt="2022-06-14T16:32:22.361" v="115" actId="20577"/>
        <pc:sldMkLst>
          <pc:docMk/>
          <pc:sldMk cId="1167909124" sldId="309"/>
        </pc:sldMkLst>
        <pc:spChg chg="mod">
          <ac:chgData name="Guest User" userId="S::urn:spo:anon#89cc2d96f73f299d789ee474f6d9b3591359c861d6fe7a2ba461ee2f8c828ebe::" providerId="AD" clId="Web-{106AC871-2FC8-1F50-6103-594C9A504830}" dt="2022-06-14T16:32:22.361" v="115" actId="20577"/>
          <ac:spMkLst>
            <pc:docMk/>
            <pc:sldMk cId="1167909124" sldId="309"/>
            <ac:spMk id="98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b26aa399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26aa399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867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b26aa399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26aa399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66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26aa399d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26aa399d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b26aa399d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b26aa399d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b26aa399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26aa399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052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b26aa399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26aa399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958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b26aa399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26aa399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021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b26aa399d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b26aa399d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155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b26aa399d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b26aa399d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b26aa399d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b26aa399d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9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b1c269b96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b1c269b96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b26aa399d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b26aa399d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b26aa399d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b26aa399d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609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b26aa399d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b26aa399d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744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26aa399d9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26aa399d9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b2b4c49b6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b2b4c49b6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2b4c49b61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2b4c49b61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aa1132f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aa1132f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2b4c49b61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2b4c49b61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b2b4c49b61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b2b4c49b61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b26aa399d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b26aa399d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b1c269b96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b1c269b96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b26aa399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26aa399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91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26aa399d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26aa399d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706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b26aa399d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b26aa399d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504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b26aa399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26aa399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111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b26aa399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26aa399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379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hyperlink" Target="http://bit.ly/2TtBDfr" TargetMode="External"/><Relationship Id="rId3" Type="http://schemas.openxmlformats.org/officeDocument/2006/relationships/image" Target="../media/image8.png"/><Relationship Id="rId7" Type="http://schemas.openxmlformats.org/officeDocument/2006/relationships/hyperlink" Target="http://bit.ly/2TyoMsr"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bit.ly/2Tynxth" TargetMode="External"/><Relationship Id="rId5" Type="http://schemas.openxmlformats.org/officeDocument/2006/relationships/image" Target="../media/image5.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flipH="1">
            <a:off x="446" y="0"/>
            <a:ext cx="9143111" cy="5143502"/>
          </a:xfrm>
          <a:prstGeom prst="rect">
            <a:avLst/>
          </a:prstGeom>
          <a:noFill/>
          <a:ln>
            <a:noFill/>
          </a:ln>
        </p:spPr>
      </p:pic>
      <p:pic>
        <p:nvPicPr>
          <p:cNvPr id="10" name="Google Shape;10;p2"/>
          <p:cNvPicPr preferRelativeResize="0"/>
          <p:nvPr/>
        </p:nvPicPr>
        <p:blipFill>
          <a:blip r:embed="rId4">
            <a:alphaModFix/>
          </a:blip>
          <a:stretch>
            <a:fillRect/>
          </a:stretch>
        </p:blipFill>
        <p:spPr>
          <a:xfrm>
            <a:off x="7442087" y="-745875"/>
            <a:ext cx="2611923" cy="2571744"/>
          </a:xfrm>
          <a:prstGeom prst="rect">
            <a:avLst/>
          </a:prstGeom>
          <a:noFill/>
          <a:ln>
            <a:noFill/>
          </a:ln>
        </p:spPr>
      </p:pic>
      <p:grpSp>
        <p:nvGrpSpPr>
          <p:cNvPr id="11" name="Google Shape;11;p2"/>
          <p:cNvGrpSpPr/>
          <p:nvPr/>
        </p:nvGrpSpPr>
        <p:grpSpPr>
          <a:xfrm>
            <a:off x="342405" y="540014"/>
            <a:ext cx="377602" cy="902290"/>
            <a:chOff x="720000" y="540000"/>
            <a:chExt cx="234900" cy="561300"/>
          </a:xfrm>
        </p:grpSpPr>
        <p:sp>
          <p:nvSpPr>
            <p:cNvPr id="12" name="Google Shape;12;p2"/>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8424005" y="2824527"/>
            <a:ext cx="235623" cy="1441521"/>
            <a:chOff x="8478680" y="2824527"/>
            <a:chExt cx="235623" cy="1441521"/>
          </a:xfrm>
        </p:grpSpPr>
        <p:sp>
          <p:nvSpPr>
            <p:cNvPr id="34" name="Google Shape;34;p2"/>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2310750" y="781300"/>
            <a:ext cx="4522500" cy="26931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310750" y="3245775"/>
            <a:ext cx="4522500" cy="7299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435"/>
        <p:cNvGrpSpPr/>
        <p:nvPr/>
      </p:nvGrpSpPr>
      <p:grpSpPr>
        <a:xfrm>
          <a:off x="0" y="0"/>
          <a:ext cx="0" cy="0"/>
          <a:chOff x="0" y="0"/>
          <a:chExt cx="0" cy="0"/>
        </a:xfrm>
      </p:grpSpPr>
      <p:pic>
        <p:nvPicPr>
          <p:cNvPr id="436" name="Google Shape;436;p14"/>
          <p:cNvPicPr preferRelativeResize="0"/>
          <p:nvPr/>
        </p:nvPicPr>
        <p:blipFill>
          <a:blip r:embed="rId3">
            <a:alphaModFix/>
          </a:blip>
          <a:stretch>
            <a:fillRect/>
          </a:stretch>
        </p:blipFill>
        <p:spPr>
          <a:xfrm flipH="1">
            <a:off x="0" y="4471800"/>
            <a:ext cx="9143999" cy="1253850"/>
          </a:xfrm>
          <a:prstGeom prst="rect">
            <a:avLst/>
          </a:prstGeom>
          <a:noFill/>
          <a:ln>
            <a:noFill/>
          </a:ln>
        </p:spPr>
      </p:pic>
      <p:grpSp>
        <p:nvGrpSpPr>
          <p:cNvPr id="437" name="Google Shape;437;p14"/>
          <p:cNvGrpSpPr/>
          <p:nvPr/>
        </p:nvGrpSpPr>
        <p:grpSpPr>
          <a:xfrm rot="5400000">
            <a:off x="-237745" y="1761252"/>
            <a:ext cx="377602" cy="902290"/>
            <a:chOff x="720000" y="540000"/>
            <a:chExt cx="234900" cy="561300"/>
          </a:xfrm>
        </p:grpSpPr>
        <p:sp>
          <p:nvSpPr>
            <p:cNvPr id="438" name="Google Shape;438;p14"/>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4"/>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4"/>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4"/>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4"/>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4"/>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4"/>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4"/>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4"/>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4"/>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4"/>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4"/>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4"/>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4"/>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14"/>
          <p:cNvGrpSpPr/>
          <p:nvPr/>
        </p:nvGrpSpPr>
        <p:grpSpPr>
          <a:xfrm rot="5400000" flipH="1">
            <a:off x="8163143" y="4132202"/>
            <a:ext cx="235623" cy="1441521"/>
            <a:chOff x="8478680" y="2824527"/>
            <a:chExt cx="235623" cy="1441521"/>
          </a:xfrm>
        </p:grpSpPr>
        <p:sp>
          <p:nvSpPr>
            <p:cNvPr id="460" name="Google Shape;460;p14"/>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4"/>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4"/>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4"/>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4"/>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4"/>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4"/>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4"/>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4" name="Google Shape;474;p14"/>
          <p:cNvPicPr preferRelativeResize="0"/>
          <p:nvPr/>
        </p:nvPicPr>
        <p:blipFill>
          <a:blip r:embed="rId4">
            <a:alphaModFix/>
          </a:blip>
          <a:stretch>
            <a:fillRect/>
          </a:stretch>
        </p:blipFill>
        <p:spPr>
          <a:xfrm rot="-8888719">
            <a:off x="7548086" y="-644479"/>
            <a:ext cx="2896575" cy="2368970"/>
          </a:xfrm>
          <a:prstGeom prst="rect">
            <a:avLst/>
          </a:prstGeom>
          <a:noFill/>
          <a:ln>
            <a:noFill/>
          </a:ln>
        </p:spPr>
      </p:pic>
      <p:sp>
        <p:nvSpPr>
          <p:cNvPr id="475" name="Google Shape;475;p14"/>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6" name="Google Shape;476;p14"/>
          <p:cNvSpPr txBox="1">
            <a:spLocks noGrp="1"/>
          </p:cNvSpPr>
          <p:nvPr>
            <p:ph type="subTitle" idx="1"/>
          </p:nvPr>
        </p:nvSpPr>
        <p:spPr>
          <a:xfrm>
            <a:off x="720000" y="2720225"/>
            <a:ext cx="2086200" cy="428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athway Gothic One"/>
              <a:buNone/>
              <a:defRPr sz="2200" b="1">
                <a:solidFill>
                  <a:schemeClr val="lt1"/>
                </a:solidFill>
                <a:latin typeface="Pathway Gothic One"/>
                <a:ea typeface="Pathway Gothic One"/>
                <a:cs typeface="Pathway Gothic One"/>
                <a:sym typeface="Pathway Gothic One"/>
              </a:defRPr>
            </a:lvl1pPr>
            <a:lvl2pPr lvl="1"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2pPr>
            <a:lvl3pPr lvl="2"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3pPr>
            <a:lvl4pPr lvl="3"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4pPr>
            <a:lvl5pPr lvl="4"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5pPr>
            <a:lvl6pPr lvl="5"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6pPr>
            <a:lvl7pPr lvl="6"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7pPr>
            <a:lvl8pPr lvl="7"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8pPr>
            <a:lvl9pPr lvl="8"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9pPr>
          </a:lstStyle>
          <a:p>
            <a:endParaRPr/>
          </a:p>
        </p:txBody>
      </p:sp>
      <p:sp>
        <p:nvSpPr>
          <p:cNvPr id="477" name="Google Shape;477;p14"/>
          <p:cNvSpPr txBox="1">
            <a:spLocks noGrp="1"/>
          </p:cNvSpPr>
          <p:nvPr>
            <p:ph type="subTitle" idx="2"/>
          </p:nvPr>
        </p:nvSpPr>
        <p:spPr>
          <a:xfrm>
            <a:off x="720000" y="3148925"/>
            <a:ext cx="2086200" cy="981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78" name="Google Shape;478;p14"/>
          <p:cNvSpPr txBox="1">
            <a:spLocks noGrp="1"/>
          </p:cNvSpPr>
          <p:nvPr>
            <p:ph type="subTitle" idx="3"/>
          </p:nvPr>
        </p:nvSpPr>
        <p:spPr>
          <a:xfrm>
            <a:off x="3528900" y="2720225"/>
            <a:ext cx="2086200" cy="428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athway Gothic One"/>
              <a:buNone/>
              <a:defRPr sz="2200" b="1">
                <a:solidFill>
                  <a:schemeClr val="lt1"/>
                </a:solidFill>
                <a:latin typeface="Pathway Gothic One"/>
                <a:ea typeface="Pathway Gothic One"/>
                <a:cs typeface="Pathway Gothic One"/>
                <a:sym typeface="Pathway Gothic One"/>
              </a:defRPr>
            </a:lvl1pPr>
            <a:lvl2pPr lvl="1"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2pPr>
            <a:lvl3pPr lvl="2"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3pPr>
            <a:lvl4pPr lvl="3"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4pPr>
            <a:lvl5pPr lvl="4"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5pPr>
            <a:lvl6pPr lvl="5"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6pPr>
            <a:lvl7pPr lvl="6"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7pPr>
            <a:lvl8pPr lvl="7"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8pPr>
            <a:lvl9pPr lvl="8"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9pPr>
          </a:lstStyle>
          <a:p>
            <a:endParaRPr/>
          </a:p>
        </p:txBody>
      </p:sp>
      <p:sp>
        <p:nvSpPr>
          <p:cNvPr id="479" name="Google Shape;479;p14"/>
          <p:cNvSpPr txBox="1">
            <a:spLocks noGrp="1"/>
          </p:cNvSpPr>
          <p:nvPr>
            <p:ph type="subTitle" idx="4"/>
          </p:nvPr>
        </p:nvSpPr>
        <p:spPr>
          <a:xfrm>
            <a:off x="3528900" y="3148925"/>
            <a:ext cx="2086200" cy="981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80" name="Google Shape;480;p14"/>
          <p:cNvSpPr txBox="1">
            <a:spLocks noGrp="1"/>
          </p:cNvSpPr>
          <p:nvPr>
            <p:ph type="subTitle" idx="5"/>
          </p:nvPr>
        </p:nvSpPr>
        <p:spPr>
          <a:xfrm>
            <a:off x="6337800" y="2720225"/>
            <a:ext cx="2086200" cy="428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athway Gothic One"/>
              <a:buNone/>
              <a:defRPr sz="2200" b="1">
                <a:solidFill>
                  <a:schemeClr val="lt1"/>
                </a:solidFill>
                <a:latin typeface="Pathway Gothic One"/>
                <a:ea typeface="Pathway Gothic One"/>
                <a:cs typeface="Pathway Gothic One"/>
                <a:sym typeface="Pathway Gothic One"/>
              </a:defRPr>
            </a:lvl1pPr>
            <a:lvl2pPr lvl="1"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2pPr>
            <a:lvl3pPr lvl="2"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3pPr>
            <a:lvl4pPr lvl="3"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4pPr>
            <a:lvl5pPr lvl="4"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5pPr>
            <a:lvl6pPr lvl="5"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6pPr>
            <a:lvl7pPr lvl="6"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7pPr>
            <a:lvl8pPr lvl="7"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8pPr>
            <a:lvl9pPr lvl="8" algn="ctr"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9pPr>
          </a:lstStyle>
          <a:p>
            <a:endParaRPr/>
          </a:p>
        </p:txBody>
      </p:sp>
      <p:sp>
        <p:nvSpPr>
          <p:cNvPr id="481" name="Google Shape;481;p14"/>
          <p:cNvSpPr txBox="1">
            <a:spLocks noGrp="1"/>
          </p:cNvSpPr>
          <p:nvPr>
            <p:ph type="subTitle" idx="6"/>
          </p:nvPr>
        </p:nvSpPr>
        <p:spPr>
          <a:xfrm>
            <a:off x="6337800" y="3148925"/>
            <a:ext cx="2086200" cy="981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bg>
      <p:bgPr>
        <a:blipFill>
          <a:blip r:embed="rId2">
            <a:alphaModFix/>
          </a:blip>
          <a:stretch>
            <a:fillRect/>
          </a:stretch>
        </a:blipFill>
        <a:effectLst/>
      </p:bgPr>
    </p:bg>
    <p:spTree>
      <p:nvGrpSpPr>
        <p:cNvPr id="1" name="Shape 482"/>
        <p:cNvGrpSpPr/>
        <p:nvPr/>
      </p:nvGrpSpPr>
      <p:grpSpPr>
        <a:xfrm>
          <a:off x="0" y="0"/>
          <a:ext cx="0" cy="0"/>
          <a:chOff x="0" y="0"/>
          <a:chExt cx="0" cy="0"/>
        </a:xfrm>
      </p:grpSpPr>
      <p:pic>
        <p:nvPicPr>
          <p:cNvPr id="483" name="Google Shape;483;p15"/>
          <p:cNvPicPr preferRelativeResize="0"/>
          <p:nvPr/>
        </p:nvPicPr>
        <p:blipFill>
          <a:blip r:embed="rId3">
            <a:alphaModFix/>
          </a:blip>
          <a:stretch>
            <a:fillRect/>
          </a:stretch>
        </p:blipFill>
        <p:spPr>
          <a:xfrm>
            <a:off x="903347" y="147701"/>
            <a:ext cx="499648" cy="479802"/>
          </a:xfrm>
          <a:prstGeom prst="rect">
            <a:avLst/>
          </a:prstGeom>
          <a:noFill/>
          <a:ln>
            <a:noFill/>
          </a:ln>
        </p:spPr>
      </p:pic>
      <p:grpSp>
        <p:nvGrpSpPr>
          <p:cNvPr id="484" name="Google Shape;484;p15"/>
          <p:cNvGrpSpPr/>
          <p:nvPr/>
        </p:nvGrpSpPr>
        <p:grpSpPr>
          <a:xfrm>
            <a:off x="8485355" y="875052"/>
            <a:ext cx="377602" cy="902290"/>
            <a:chOff x="720000" y="540000"/>
            <a:chExt cx="234900" cy="561300"/>
          </a:xfrm>
        </p:grpSpPr>
        <p:sp>
          <p:nvSpPr>
            <p:cNvPr id="485" name="Google Shape;485;p15"/>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5"/>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5"/>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5"/>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5"/>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5"/>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5"/>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5"/>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5"/>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15"/>
          <p:cNvGrpSpPr/>
          <p:nvPr/>
        </p:nvGrpSpPr>
        <p:grpSpPr>
          <a:xfrm rot="10800000" flipH="1">
            <a:off x="413118" y="2824089"/>
            <a:ext cx="235623" cy="1441521"/>
            <a:chOff x="8478680" y="2824527"/>
            <a:chExt cx="235623" cy="1441521"/>
          </a:xfrm>
        </p:grpSpPr>
        <p:sp>
          <p:nvSpPr>
            <p:cNvPr id="507" name="Google Shape;507;p15"/>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1" name="Google Shape;521;p15"/>
          <p:cNvPicPr preferRelativeResize="0"/>
          <p:nvPr/>
        </p:nvPicPr>
        <p:blipFill>
          <a:blip r:embed="rId4">
            <a:alphaModFix/>
          </a:blip>
          <a:stretch>
            <a:fillRect/>
          </a:stretch>
        </p:blipFill>
        <p:spPr>
          <a:xfrm>
            <a:off x="0" y="4228525"/>
            <a:ext cx="9143999" cy="1253850"/>
          </a:xfrm>
          <a:prstGeom prst="rect">
            <a:avLst/>
          </a:prstGeom>
          <a:noFill/>
          <a:ln>
            <a:noFill/>
          </a:ln>
        </p:spPr>
      </p:pic>
      <p:pic>
        <p:nvPicPr>
          <p:cNvPr id="522" name="Google Shape;522;p15"/>
          <p:cNvPicPr preferRelativeResize="0"/>
          <p:nvPr/>
        </p:nvPicPr>
        <p:blipFill>
          <a:blip r:embed="rId5">
            <a:alphaModFix/>
          </a:blip>
          <a:stretch>
            <a:fillRect/>
          </a:stretch>
        </p:blipFill>
        <p:spPr>
          <a:xfrm>
            <a:off x="268850" y="-318225"/>
            <a:ext cx="902301" cy="902301"/>
          </a:xfrm>
          <a:prstGeom prst="rect">
            <a:avLst/>
          </a:prstGeom>
          <a:noFill/>
          <a:ln>
            <a:noFill/>
          </a:ln>
        </p:spPr>
      </p:pic>
      <p:sp>
        <p:nvSpPr>
          <p:cNvPr id="523" name="Google Shape;523;p15"/>
          <p:cNvSpPr txBox="1">
            <a:spLocks noGrp="1"/>
          </p:cNvSpPr>
          <p:nvPr>
            <p:ph type="title"/>
          </p:nvPr>
        </p:nvSpPr>
        <p:spPr>
          <a:xfrm>
            <a:off x="1744050" y="2981288"/>
            <a:ext cx="5655900" cy="572700"/>
          </a:xfrm>
          <a:prstGeom prst="rect">
            <a:avLst/>
          </a:prstGeom>
        </p:spPr>
        <p:txBody>
          <a:bodyPr spcFirstLastPara="1" wrap="square" lIns="0" tIns="0" rIns="0" bIns="0" anchor="ctr" anchorCtr="0">
            <a:noAutofit/>
          </a:bodyPr>
          <a:lstStyle>
            <a:lvl1pPr lvl="0" algn="ctr">
              <a:spcBef>
                <a:spcPts val="0"/>
              </a:spcBef>
              <a:spcAft>
                <a:spcPts val="0"/>
              </a:spcAft>
              <a:buSzPts val="1600"/>
              <a:buNone/>
              <a:defRPr sz="1800">
                <a:solidFill>
                  <a:schemeClr val="lt1"/>
                </a:solidFill>
              </a:defRPr>
            </a:lvl1pPr>
            <a:lvl2pPr lvl="1" algn="ctr">
              <a:spcBef>
                <a:spcPts val="0"/>
              </a:spcBef>
              <a:spcAft>
                <a:spcPts val="0"/>
              </a:spcAft>
              <a:buSzPts val="1600"/>
              <a:buFont typeface="Pathway Gothic One"/>
              <a:buNone/>
              <a:defRPr sz="1600" b="1">
                <a:latin typeface="Pathway Gothic One"/>
                <a:ea typeface="Pathway Gothic One"/>
                <a:cs typeface="Pathway Gothic One"/>
                <a:sym typeface="Pathway Gothic One"/>
              </a:defRPr>
            </a:lvl2pPr>
            <a:lvl3pPr lvl="2" algn="ctr">
              <a:spcBef>
                <a:spcPts val="0"/>
              </a:spcBef>
              <a:spcAft>
                <a:spcPts val="0"/>
              </a:spcAft>
              <a:buSzPts val="1600"/>
              <a:buFont typeface="Pathway Gothic One"/>
              <a:buNone/>
              <a:defRPr sz="1600" b="1">
                <a:latin typeface="Pathway Gothic One"/>
                <a:ea typeface="Pathway Gothic One"/>
                <a:cs typeface="Pathway Gothic One"/>
                <a:sym typeface="Pathway Gothic One"/>
              </a:defRPr>
            </a:lvl3pPr>
            <a:lvl4pPr lvl="3" algn="ctr">
              <a:spcBef>
                <a:spcPts val="0"/>
              </a:spcBef>
              <a:spcAft>
                <a:spcPts val="0"/>
              </a:spcAft>
              <a:buSzPts val="1600"/>
              <a:buFont typeface="Pathway Gothic One"/>
              <a:buNone/>
              <a:defRPr sz="1600" b="1">
                <a:latin typeface="Pathway Gothic One"/>
                <a:ea typeface="Pathway Gothic One"/>
                <a:cs typeface="Pathway Gothic One"/>
                <a:sym typeface="Pathway Gothic One"/>
              </a:defRPr>
            </a:lvl4pPr>
            <a:lvl5pPr lvl="4" algn="ctr">
              <a:spcBef>
                <a:spcPts val="0"/>
              </a:spcBef>
              <a:spcAft>
                <a:spcPts val="0"/>
              </a:spcAft>
              <a:buSzPts val="1600"/>
              <a:buFont typeface="Pathway Gothic One"/>
              <a:buNone/>
              <a:defRPr sz="1600" b="1">
                <a:latin typeface="Pathway Gothic One"/>
                <a:ea typeface="Pathway Gothic One"/>
                <a:cs typeface="Pathway Gothic One"/>
                <a:sym typeface="Pathway Gothic One"/>
              </a:defRPr>
            </a:lvl5pPr>
            <a:lvl6pPr lvl="5" algn="ctr">
              <a:spcBef>
                <a:spcPts val="0"/>
              </a:spcBef>
              <a:spcAft>
                <a:spcPts val="0"/>
              </a:spcAft>
              <a:buSzPts val="1600"/>
              <a:buFont typeface="Pathway Gothic One"/>
              <a:buNone/>
              <a:defRPr sz="1600" b="1">
                <a:latin typeface="Pathway Gothic One"/>
                <a:ea typeface="Pathway Gothic One"/>
                <a:cs typeface="Pathway Gothic One"/>
                <a:sym typeface="Pathway Gothic One"/>
              </a:defRPr>
            </a:lvl6pPr>
            <a:lvl7pPr lvl="6" algn="ctr">
              <a:spcBef>
                <a:spcPts val="0"/>
              </a:spcBef>
              <a:spcAft>
                <a:spcPts val="0"/>
              </a:spcAft>
              <a:buSzPts val="1600"/>
              <a:buFont typeface="Pathway Gothic One"/>
              <a:buNone/>
              <a:defRPr sz="1600" b="1">
                <a:latin typeface="Pathway Gothic One"/>
                <a:ea typeface="Pathway Gothic One"/>
                <a:cs typeface="Pathway Gothic One"/>
                <a:sym typeface="Pathway Gothic One"/>
              </a:defRPr>
            </a:lvl7pPr>
            <a:lvl8pPr lvl="7" algn="ctr">
              <a:spcBef>
                <a:spcPts val="0"/>
              </a:spcBef>
              <a:spcAft>
                <a:spcPts val="0"/>
              </a:spcAft>
              <a:buSzPts val="1600"/>
              <a:buFont typeface="Pathway Gothic One"/>
              <a:buNone/>
              <a:defRPr sz="1600" b="1">
                <a:latin typeface="Pathway Gothic One"/>
                <a:ea typeface="Pathway Gothic One"/>
                <a:cs typeface="Pathway Gothic One"/>
                <a:sym typeface="Pathway Gothic One"/>
              </a:defRPr>
            </a:lvl8pPr>
            <a:lvl9pPr lvl="8" algn="ctr">
              <a:spcBef>
                <a:spcPts val="0"/>
              </a:spcBef>
              <a:spcAft>
                <a:spcPts val="0"/>
              </a:spcAft>
              <a:buSzPts val="1600"/>
              <a:buFont typeface="Pathway Gothic One"/>
              <a:buNone/>
              <a:defRPr sz="1600" b="1">
                <a:latin typeface="Pathway Gothic One"/>
                <a:ea typeface="Pathway Gothic One"/>
                <a:cs typeface="Pathway Gothic One"/>
                <a:sym typeface="Pathway Gothic One"/>
              </a:defRPr>
            </a:lvl9pPr>
          </a:lstStyle>
          <a:p>
            <a:endParaRPr/>
          </a:p>
        </p:txBody>
      </p:sp>
      <p:sp>
        <p:nvSpPr>
          <p:cNvPr id="524" name="Google Shape;524;p15"/>
          <p:cNvSpPr txBox="1">
            <a:spLocks noGrp="1"/>
          </p:cNvSpPr>
          <p:nvPr>
            <p:ph type="title" idx="2"/>
          </p:nvPr>
        </p:nvSpPr>
        <p:spPr>
          <a:xfrm>
            <a:off x="1744050" y="1589513"/>
            <a:ext cx="5655900" cy="13914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1600"/>
              <a:buFont typeface="Cairo Light"/>
              <a:buNone/>
              <a:defRPr sz="2400" b="0">
                <a:solidFill>
                  <a:schemeClr val="dk1"/>
                </a:solidFill>
                <a:latin typeface="Cairo Light"/>
                <a:ea typeface="Cairo Light"/>
                <a:cs typeface="Cairo Light"/>
                <a:sym typeface="Cairo Light"/>
              </a:defRPr>
            </a:lvl1pPr>
            <a:lvl2pPr lvl="1" algn="ctr" rtl="0">
              <a:spcBef>
                <a:spcPts val="0"/>
              </a:spcBef>
              <a:spcAft>
                <a:spcPts val="0"/>
              </a:spcAft>
              <a:buSzPts val="1600"/>
              <a:buFont typeface="Cairo Light"/>
              <a:buNone/>
              <a:defRPr sz="1600">
                <a:latin typeface="Cairo Light"/>
                <a:ea typeface="Cairo Light"/>
                <a:cs typeface="Cairo Light"/>
                <a:sym typeface="Cairo Light"/>
              </a:defRPr>
            </a:lvl2pPr>
            <a:lvl3pPr lvl="2" algn="ctr" rtl="0">
              <a:spcBef>
                <a:spcPts val="0"/>
              </a:spcBef>
              <a:spcAft>
                <a:spcPts val="0"/>
              </a:spcAft>
              <a:buSzPts val="1600"/>
              <a:buFont typeface="Cairo Light"/>
              <a:buNone/>
              <a:defRPr sz="1600">
                <a:latin typeface="Cairo Light"/>
                <a:ea typeface="Cairo Light"/>
                <a:cs typeface="Cairo Light"/>
                <a:sym typeface="Cairo Light"/>
              </a:defRPr>
            </a:lvl3pPr>
            <a:lvl4pPr lvl="3" algn="ctr" rtl="0">
              <a:spcBef>
                <a:spcPts val="0"/>
              </a:spcBef>
              <a:spcAft>
                <a:spcPts val="0"/>
              </a:spcAft>
              <a:buSzPts val="1600"/>
              <a:buFont typeface="Cairo Light"/>
              <a:buNone/>
              <a:defRPr sz="1600">
                <a:latin typeface="Cairo Light"/>
                <a:ea typeface="Cairo Light"/>
                <a:cs typeface="Cairo Light"/>
                <a:sym typeface="Cairo Light"/>
              </a:defRPr>
            </a:lvl4pPr>
            <a:lvl5pPr lvl="4" algn="ctr" rtl="0">
              <a:spcBef>
                <a:spcPts val="0"/>
              </a:spcBef>
              <a:spcAft>
                <a:spcPts val="0"/>
              </a:spcAft>
              <a:buSzPts val="1600"/>
              <a:buFont typeface="Cairo Light"/>
              <a:buNone/>
              <a:defRPr sz="1600">
                <a:latin typeface="Cairo Light"/>
                <a:ea typeface="Cairo Light"/>
                <a:cs typeface="Cairo Light"/>
                <a:sym typeface="Cairo Light"/>
              </a:defRPr>
            </a:lvl5pPr>
            <a:lvl6pPr lvl="5" algn="ctr" rtl="0">
              <a:spcBef>
                <a:spcPts val="0"/>
              </a:spcBef>
              <a:spcAft>
                <a:spcPts val="0"/>
              </a:spcAft>
              <a:buSzPts val="1600"/>
              <a:buFont typeface="Cairo Light"/>
              <a:buNone/>
              <a:defRPr sz="1600">
                <a:latin typeface="Cairo Light"/>
                <a:ea typeface="Cairo Light"/>
                <a:cs typeface="Cairo Light"/>
                <a:sym typeface="Cairo Light"/>
              </a:defRPr>
            </a:lvl6pPr>
            <a:lvl7pPr lvl="6" algn="ctr" rtl="0">
              <a:spcBef>
                <a:spcPts val="0"/>
              </a:spcBef>
              <a:spcAft>
                <a:spcPts val="0"/>
              </a:spcAft>
              <a:buSzPts val="1600"/>
              <a:buFont typeface="Cairo Light"/>
              <a:buNone/>
              <a:defRPr sz="1600">
                <a:latin typeface="Cairo Light"/>
                <a:ea typeface="Cairo Light"/>
                <a:cs typeface="Cairo Light"/>
                <a:sym typeface="Cairo Light"/>
              </a:defRPr>
            </a:lvl7pPr>
            <a:lvl8pPr lvl="7" algn="ctr" rtl="0">
              <a:spcBef>
                <a:spcPts val="0"/>
              </a:spcBef>
              <a:spcAft>
                <a:spcPts val="0"/>
              </a:spcAft>
              <a:buSzPts val="1600"/>
              <a:buFont typeface="Cairo Light"/>
              <a:buNone/>
              <a:defRPr sz="1600">
                <a:latin typeface="Cairo Light"/>
                <a:ea typeface="Cairo Light"/>
                <a:cs typeface="Cairo Light"/>
                <a:sym typeface="Cairo Light"/>
              </a:defRPr>
            </a:lvl8pPr>
            <a:lvl9pPr lvl="8" algn="ctr" rtl="0">
              <a:spcBef>
                <a:spcPts val="0"/>
              </a:spcBef>
              <a:spcAft>
                <a:spcPts val="0"/>
              </a:spcAft>
              <a:buSzPts val="1600"/>
              <a:buFont typeface="Cairo Light"/>
              <a:buNone/>
              <a:defRPr sz="1600">
                <a:latin typeface="Cairo Light"/>
                <a:ea typeface="Cairo Light"/>
                <a:cs typeface="Cairo Light"/>
                <a:sym typeface="Cairo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one column">
  <p:cSld name="CUSTOM_3">
    <p:bg>
      <p:bgPr>
        <a:blipFill>
          <a:blip r:embed="rId2">
            <a:alphaModFix/>
          </a:blip>
          <a:stretch>
            <a:fillRect/>
          </a:stretch>
        </a:blipFill>
        <a:effectLst/>
      </p:bgPr>
    </p:bg>
    <p:spTree>
      <p:nvGrpSpPr>
        <p:cNvPr id="1" name="Shape 525"/>
        <p:cNvGrpSpPr/>
        <p:nvPr/>
      </p:nvGrpSpPr>
      <p:grpSpPr>
        <a:xfrm>
          <a:off x="0" y="0"/>
          <a:ext cx="0" cy="0"/>
          <a:chOff x="0" y="0"/>
          <a:chExt cx="0" cy="0"/>
        </a:xfrm>
      </p:grpSpPr>
      <p:sp>
        <p:nvSpPr>
          <p:cNvPr id="526" name="Google Shape;526;p16"/>
          <p:cNvSpPr txBox="1">
            <a:spLocks noGrp="1"/>
          </p:cNvSpPr>
          <p:nvPr>
            <p:ph type="title"/>
          </p:nvPr>
        </p:nvSpPr>
        <p:spPr>
          <a:xfrm>
            <a:off x="4408800" y="1285563"/>
            <a:ext cx="4015200" cy="8421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a:solidFill>
                  <a:schemeClr val="lt1"/>
                </a:solidFill>
              </a:defRPr>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527" name="Google Shape;527;p16"/>
          <p:cNvSpPr txBox="1">
            <a:spLocks noGrp="1"/>
          </p:cNvSpPr>
          <p:nvPr>
            <p:ph type="subTitle" idx="1"/>
          </p:nvPr>
        </p:nvSpPr>
        <p:spPr>
          <a:xfrm>
            <a:off x="4408800" y="2127538"/>
            <a:ext cx="4015200" cy="1730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pic>
        <p:nvPicPr>
          <p:cNvPr id="528" name="Google Shape;528;p16"/>
          <p:cNvPicPr preferRelativeResize="0"/>
          <p:nvPr/>
        </p:nvPicPr>
        <p:blipFill rotWithShape="1">
          <a:blip r:embed="rId3">
            <a:alphaModFix/>
          </a:blip>
          <a:srcRect/>
          <a:stretch/>
        </p:blipFill>
        <p:spPr>
          <a:xfrm>
            <a:off x="720000" y="1264112"/>
            <a:ext cx="3076821" cy="2615291"/>
          </a:xfrm>
          <a:prstGeom prst="rect">
            <a:avLst/>
          </a:prstGeom>
          <a:noFill/>
          <a:ln>
            <a:noFill/>
          </a:ln>
        </p:spPr>
      </p:pic>
      <p:grpSp>
        <p:nvGrpSpPr>
          <p:cNvPr id="529" name="Google Shape;529;p16"/>
          <p:cNvGrpSpPr/>
          <p:nvPr/>
        </p:nvGrpSpPr>
        <p:grpSpPr>
          <a:xfrm rot="-5400000">
            <a:off x="982355" y="-99948"/>
            <a:ext cx="377602" cy="902290"/>
            <a:chOff x="720000" y="540000"/>
            <a:chExt cx="234900" cy="561300"/>
          </a:xfrm>
        </p:grpSpPr>
        <p:sp>
          <p:nvSpPr>
            <p:cNvPr id="530" name="Google Shape;530;p16"/>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6"/>
          <p:cNvGrpSpPr/>
          <p:nvPr/>
        </p:nvGrpSpPr>
        <p:grpSpPr>
          <a:xfrm>
            <a:off x="8693118" y="3510464"/>
            <a:ext cx="235623" cy="1441521"/>
            <a:chOff x="8478680" y="2824527"/>
            <a:chExt cx="235623" cy="1441521"/>
          </a:xfrm>
        </p:grpSpPr>
        <p:sp>
          <p:nvSpPr>
            <p:cNvPr id="552" name="Google Shape;552;p16"/>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one column 1">
  <p:cSld name="CUSTOM_3_1">
    <p:bg>
      <p:bgPr>
        <a:blipFill>
          <a:blip r:embed="rId2">
            <a:alphaModFix/>
          </a:blip>
          <a:stretch>
            <a:fillRect/>
          </a:stretch>
        </a:blipFill>
        <a:effectLst/>
      </p:bgPr>
    </p:bg>
    <p:spTree>
      <p:nvGrpSpPr>
        <p:cNvPr id="1" name="Shape 566"/>
        <p:cNvGrpSpPr/>
        <p:nvPr/>
      </p:nvGrpSpPr>
      <p:grpSpPr>
        <a:xfrm>
          <a:off x="0" y="0"/>
          <a:ext cx="0" cy="0"/>
          <a:chOff x="0" y="0"/>
          <a:chExt cx="0" cy="0"/>
        </a:xfrm>
      </p:grpSpPr>
      <p:sp>
        <p:nvSpPr>
          <p:cNvPr id="567" name="Google Shape;567;p17"/>
          <p:cNvSpPr txBox="1">
            <a:spLocks noGrp="1"/>
          </p:cNvSpPr>
          <p:nvPr>
            <p:ph type="title"/>
          </p:nvPr>
        </p:nvSpPr>
        <p:spPr>
          <a:xfrm>
            <a:off x="720000" y="1285563"/>
            <a:ext cx="4015200" cy="8421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68" name="Google Shape;568;p17"/>
          <p:cNvSpPr txBox="1">
            <a:spLocks noGrp="1"/>
          </p:cNvSpPr>
          <p:nvPr>
            <p:ph type="subTitle" idx="1"/>
          </p:nvPr>
        </p:nvSpPr>
        <p:spPr>
          <a:xfrm>
            <a:off x="720000" y="2127538"/>
            <a:ext cx="4015200" cy="1730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pic>
        <p:nvPicPr>
          <p:cNvPr id="569" name="Google Shape;569;p17"/>
          <p:cNvPicPr preferRelativeResize="0"/>
          <p:nvPr/>
        </p:nvPicPr>
        <p:blipFill>
          <a:blip r:embed="rId3">
            <a:alphaModFix/>
          </a:blip>
          <a:stretch>
            <a:fillRect/>
          </a:stretch>
        </p:blipFill>
        <p:spPr>
          <a:xfrm>
            <a:off x="5525175" y="986675"/>
            <a:ext cx="2898829" cy="3170155"/>
          </a:xfrm>
          <a:prstGeom prst="rect">
            <a:avLst/>
          </a:prstGeom>
          <a:noFill/>
          <a:ln>
            <a:noFill/>
          </a:ln>
        </p:spPr>
      </p:pic>
      <p:grpSp>
        <p:nvGrpSpPr>
          <p:cNvPr id="570" name="Google Shape;570;p17"/>
          <p:cNvGrpSpPr/>
          <p:nvPr/>
        </p:nvGrpSpPr>
        <p:grpSpPr>
          <a:xfrm rot="-5400000" flipH="1">
            <a:off x="982355" y="4341164"/>
            <a:ext cx="377602" cy="902290"/>
            <a:chOff x="720000" y="540000"/>
            <a:chExt cx="234900" cy="561300"/>
          </a:xfrm>
        </p:grpSpPr>
        <p:sp>
          <p:nvSpPr>
            <p:cNvPr id="571" name="Google Shape;571;p17"/>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7"/>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7"/>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7"/>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7"/>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7"/>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7"/>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7"/>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7"/>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7"/>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7"/>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7"/>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7"/>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7"/>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7"/>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7"/>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7"/>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7"/>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7"/>
          <p:cNvGrpSpPr/>
          <p:nvPr/>
        </p:nvGrpSpPr>
        <p:grpSpPr>
          <a:xfrm rot="10800000" flipH="1">
            <a:off x="8693118" y="162396"/>
            <a:ext cx="235623" cy="1441521"/>
            <a:chOff x="8478680" y="2824527"/>
            <a:chExt cx="235623" cy="1441521"/>
          </a:xfrm>
        </p:grpSpPr>
        <p:sp>
          <p:nvSpPr>
            <p:cNvPr id="593" name="Google Shape;593;p17"/>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7"/>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7"/>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7"/>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7"/>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7"/>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7"/>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7"/>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7"/>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CUSTOM_5">
    <p:bg>
      <p:bgPr>
        <a:blipFill>
          <a:blip r:embed="rId2">
            <a:alphaModFix/>
          </a:blip>
          <a:stretch>
            <a:fillRect/>
          </a:stretch>
        </a:blipFill>
        <a:effectLst/>
      </p:bgPr>
    </p:bg>
    <p:spTree>
      <p:nvGrpSpPr>
        <p:cNvPr id="1" name="Shape 660"/>
        <p:cNvGrpSpPr/>
        <p:nvPr/>
      </p:nvGrpSpPr>
      <p:grpSpPr>
        <a:xfrm>
          <a:off x="0" y="0"/>
          <a:ext cx="0" cy="0"/>
          <a:chOff x="0" y="0"/>
          <a:chExt cx="0" cy="0"/>
        </a:xfrm>
      </p:grpSpPr>
      <p:grpSp>
        <p:nvGrpSpPr>
          <p:cNvPr id="661" name="Google Shape;661;p19"/>
          <p:cNvGrpSpPr/>
          <p:nvPr/>
        </p:nvGrpSpPr>
        <p:grpSpPr>
          <a:xfrm rot="10800000" flipH="1">
            <a:off x="151255" y="2515602"/>
            <a:ext cx="377602" cy="902290"/>
            <a:chOff x="720000" y="540000"/>
            <a:chExt cx="234900" cy="561300"/>
          </a:xfrm>
        </p:grpSpPr>
        <p:sp>
          <p:nvSpPr>
            <p:cNvPr id="662" name="Google Shape;662;p19"/>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9"/>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9"/>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9"/>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9"/>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9"/>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9"/>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9"/>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9"/>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9"/>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9"/>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9"/>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9"/>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9"/>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9"/>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9"/>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9"/>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9"/>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9"/>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9"/>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9"/>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9"/>
          <p:cNvGrpSpPr/>
          <p:nvPr/>
        </p:nvGrpSpPr>
        <p:grpSpPr>
          <a:xfrm rot="10800000">
            <a:off x="8841055" y="2471733"/>
            <a:ext cx="235623" cy="1441521"/>
            <a:chOff x="8478680" y="2824527"/>
            <a:chExt cx="235623" cy="1441521"/>
          </a:xfrm>
        </p:grpSpPr>
        <p:sp>
          <p:nvSpPr>
            <p:cNvPr id="684" name="Google Shape;684;p19"/>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9"/>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9"/>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9"/>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9"/>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8" name="Google Shape;698;p19"/>
          <p:cNvPicPr preferRelativeResize="0"/>
          <p:nvPr/>
        </p:nvPicPr>
        <p:blipFill>
          <a:blip r:embed="rId3">
            <a:alphaModFix/>
          </a:blip>
          <a:stretch>
            <a:fillRect/>
          </a:stretch>
        </p:blipFill>
        <p:spPr>
          <a:xfrm rot="-831972">
            <a:off x="7284751" y="-715475"/>
            <a:ext cx="1979424" cy="1972248"/>
          </a:xfrm>
          <a:prstGeom prst="rect">
            <a:avLst/>
          </a:prstGeom>
          <a:noFill/>
          <a:ln>
            <a:noFill/>
          </a:ln>
        </p:spPr>
      </p:pic>
      <p:sp>
        <p:nvSpPr>
          <p:cNvPr id="699" name="Google Shape;699;p19"/>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00" name="Google Shape;700;p19"/>
          <p:cNvPicPr preferRelativeResize="0"/>
          <p:nvPr/>
        </p:nvPicPr>
        <p:blipFill>
          <a:blip r:embed="rId4">
            <a:alphaModFix/>
          </a:blip>
          <a:stretch>
            <a:fillRect/>
          </a:stretch>
        </p:blipFill>
        <p:spPr>
          <a:xfrm>
            <a:off x="-243553" y="4273812"/>
            <a:ext cx="686649" cy="65937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6">
    <p:bg>
      <p:bgPr>
        <a:blipFill>
          <a:blip r:embed="rId2">
            <a:alphaModFix/>
          </a:blip>
          <a:stretch>
            <a:fillRect/>
          </a:stretch>
        </a:blipFill>
        <a:effectLst/>
      </p:bgPr>
    </p:bg>
    <p:spTree>
      <p:nvGrpSpPr>
        <p:cNvPr id="1" name="Shape 742"/>
        <p:cNvGrpSpPr/>
        <p:nvPr/>
      </p:nvGrpSpPr>
      <p:grpSpPr>
        <a:xfrm>
          <a:off x="0" y="0"/>
          <a:ext cx="0" cy="0"/>
          <a:chOff x="0" y="0"/>
          <a:chExt cx="0" cy="0"/>
        </a:xfrm>
      </p:grpSpPr>
      <p:grpSp>
        <p:nvGrpSpPr>
          <p:cNvPr id="743" name="Google Shape;743;p21"/>
          <p:cNvGrpSpPr/>
          <p:nvPr/>
        </p:nvGrpSpPr>
        <p:grpSpPr>
          <a:xfrm rot="-5400000" flipH="1">
            <a:off x="5574018" y="-99948"/>
            <a:ext cx="377602" cy="902290"/>
            <a:chOff x="720000" y="540000"/>
            <a:chExt cx="234900" cy="561300"/>
          </a:xfrm>
        </p:grpSpPr>
        <p:sp>
          <p:nvSpPr>
            <p:cNvPr id="744" name="Google Shape;744;p21"/>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1"/>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1"/>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1"/>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1"/>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1"/>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1"/>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1"/>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1"/>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1"/>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1"/>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1"/>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1"/>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1"/>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1"/>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1"/>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1"/>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1"/>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1"/>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1"/>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1"/>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21"/>
          <p:cNvGrpSpPr/>
          <p:nvPr/>
        </p:nvGrpSpPr>
        <p:grpSpPr>
          <a:xfrm rot="10800000">
            <a:off x="8748434" y="3267164"/>
            <a:ext cx="235623" cy="1441521"/>
            <a:chOff x="8478680" y="2824527"/>
            <a:chExt cx="235623" cy="1441521"/>
          </a:xfrm>
        </p:grpSpPr>
        <p:sp>
          <p:nvSpPr>
            <p:cNvPr id="766" name="Google Shape;766;p21"/>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1"/>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1"/>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1"/>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1"/>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1"/>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1"/>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1"/>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1"/>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1"/>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1"/>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1"/>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1"/>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1"/>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21"/>
          <p:cNvPicPr preferRelativeResize="0"/>
          <p:nvPr/>
        </p:nvPicPr>
        <p:blipFill rotWithShape="1">
          <a:blip r:embed="rId3">
            <a:alphaModFix/>
          </a:blip>
          <a:srcRect t="375" r="-2764" b="-4770"/>
          <a:stretch/>
        </p:blipFill>
        <p:spPr>
          <a:xfrm>
            <a:off x="-225575" y="-408375"/>
            <a:ext cx="1693902" cy="1694251"/>
          </a:xfrm>
          <a:prstGeom prst="rect">
            <a:avLst/>
          </a:prstGeom>
          <a:noFill/>
          <a:ln>
            <a:noFill/>
          </a:ln>
        </p:spPr>
      </p:pic>
      <p:pic>
        <p:nvPicPr>
          <p:cNvPr id="781" name="Google Shape;781;p21"/>
          <p:cNvPicPr preferRelativeResize="0"/>
          <p:nvPr/>
        </p:nvPicPr>
        <p:blipFill>
          <a:blip r:embed="rId4">
            <a:alphaModFix/>
          </a:blip>
          <a:stretch>
            <a:fillRect/>
          </a:stretch>
        </p:blipFill>
        <p:spPr>
          <a:xfrm flipH="1">
            <a:off x="1" y="4471413"/>
            <a:ext cx="9143999" cy="989400"/>
          </a:xfrm>
          <a:prstGeom prst="rect">
            <a:avLst/>
          </a:prstGeom>
          <a:noFill/>
          <a:ln>
            <a:noFill/>
          </a:ln>
        </p:spPr>
      </p:pic>
      <p:pic>
        <p:nvPicPr>
          <p:cNvPr id="782" name="Google Shape;782;p21"/>
          <p:cNvPicPr preferRelativeResize="0"/>
          <p:nvPr/>
        </p:nvPicPr>
        <p:blipFill>
          <a:blip r:embed="rId5">
            <a:alphaModFix/>
          </a:blip>
          <a:stretch>
            <a:fillRect/>
          </a:stretch>
        </p:blipFill>
        <p:spPr>
          <a:xfrm>
            <a:off x="5646525" y="4471436"/>
            <a:ext cx="1398998" cy="692372"/>
          </a:xfrm>
          <a:prstGeom prst="rect">
            <a:avLst/>
          </a:prstGeom>
          <a:noFill/>
          <a:ln>
            <a:noFill/>
          </a:ln>
        </p:spPr>
      </p:pic>
      <p:sp>
        <p:nvSpPr>
          <p:cNvPr id="783" name="Google Shape;783;p21"/>
          <p:cNvSpPr txBox="1">
            <a:spLocks noGrp="1"/>
          </p:cNvSpPr>
          <p:nvPr>
            <p:ph type="title" hasCustomPrompt="1"/>
          </p:nvPr>
        </p:nvSpPr>
        <p:spPr>
          <a:xfrm>
            <a:off x="720000" y="1770750"/>
            <a:ext cx="2311500" cy="989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5200">
                <a:solidFill>
                  <a:schemeClr val="accen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784" name="Google Shape;784;p21"/>
          <p:cNvSpPr txBox="1">
            <a:spLocks noGrp="1"/>
          </p:cNvSpPr>
          <p:nvPr>
            <p:ph type="subTitle" idx="1"/>
          </p:nvPr>
        </p:nvSpPr>
        <p:spPr>
          <a:xfrm>
            <a:off x="720000" y="2760150"/>
            <a:ext cx="2311500" cy="612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85" name="Google Shape;785;p21"/>
          <p:cNvSpPr txBox="1">
            <a:spLocks noGrp="1"/>
          </p:cNvSpPr>
          <p:nvPr>
            <p:ph type="title" idx="2" hasCustomPrompt="1"/>
          </p:nvPr>
        </p:nvSpPr>
        <p:spPr>
          <a:xfrm>
            <a:off x="3416250" y="1770750"/>
            <a:ext cx="2311500" cy="989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5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786" name="Google Shape;786;p21"/>
          <p:cNvSpPr txBox="1">
            <a:spLocks noGrp="1"/>
          </p:cNvSpPr>
          <p:nvPr>
            <p:ph type="subTitle" idx="3"/>
          </p:nvPr>
        </p:nvSpPr>
        <p:spPr>
          <a:xfrm>
            <a:off x="3416250" y="2760150"/>
            <a:ext cx="2311500" cy="612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87" name="Google Shape;787;p21"/>
          <p:cNvSpPr txBox="1">
            <a:spLocks noGrp="1"/>
          </p:cNvSpPr>
          <p:nvPr>
            <p:ph type="title" idx="4" hasCustomPrompt="1"/>
          </p:nvPr>
        </p:nvSpPr>
        <p:spPr>
          <a:xfrm>
            <a:off x="6112500" y="1770750"/>
            <a:ext cx="2311500" cy="989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5200">
                <a:solidFill>
                  <a:schemeClr val="accent3"/>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788" name="Google Shape;788;p21"/>
          <p:cNvSpPr txBox="1">
            <a:spLocks noGrp="1"/>
          </p:cNvSpPr>
          <p:nvPr>
            <p:ph type="subTitle" idx="5"/>
          </p:nvPr>
        </p:nvSpPr>
        <p:spPr>
          <a:xfrm>
            <a:off x="6112500" y="2760150"/>
            <a:ext cx="2311500" cy="612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8">
    <p:bg>
      <p:bgPr>
        <a:blipFill>
          <a:blip r:embed="rId2">
            <a:alphaModFix/>
          </a:blip>
          <a:stretch>
            <a:fillRect/>
          </a:stretch>
        </a:blipFill>
        <a:effectLst/>
      </p:bgPr>
    </p:bg>
    <p:spTree>
      <p:nvGrpSpPr>
        <p:cNvPr id="1" name="Shape 838"/>
        <p:cNvGrpSpPr/>
        <p:nvPr/>
      </p:nvGrpSpPr>
      <p:grpSpPr>
        <a:xfrm>
          <a:off x="0" y="0"/>
          <a:ext cx="0" cy="0"/>
          <a:chOff x="0" y="0"/>
          <a:chExt cx="0" cy="0"/>
        </a:xfrm>
      </p:grpSpPr>
      <p:grpSp>
        <p:nvGrpSpPr>
          <p:cNvPr id="839" name="Google Shape;839;p23"/>
          <p:cNvGrpSpPr/>
          <p:nvPr/>
        </p:nvGrpSpPr>
        <p:grpSpPr>
          <a:xfrm rot="5400000">
            <a:off x="-98745" y="2949652"/>
            <a:ext cx="377602" cy="902290"/>
            <a:chOff x="720000" y="540000"/>
            <a:chExt cx="234900" cy="561300"/>
          </a:xfrm>
        </p:grpSpPr>
        <p:sp>
          <p:nvSpPr>
            <p:cNvPr id="840" name="Google Shape;840;p23"/>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3"/>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3"/>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3"/>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3"/>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3"/>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3"/>
          <p:cNvGrpSpPr/>
          <p:nvPr/>
        </p:nvGrpSpPr>
        <p:grpSpPr>
          <a:xfrm rot="10800000" flipH="1">
            <a:off x="8519568" y="540002"/>
            <a:ext cx="235623" cy="1441521"/>
            <a:chOff x="8478680" y="2824527"/>
            <a:chExt cx="235623" cy="1441521"/>
          </a:xfrm>
        </p:grpSpPr>
        <p:sp>
          <p:nvSpPr>
            <p:cNvPr id="862" name="Google Shape;862;p23"/>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6" name="Google Shape;876;p23"/>
          <p:cNvPicPr preferRelativeResize="0"/>
          <p:nvPr/>
        </p:nvPicPr>
        <p:blipFill>
          <a:blip r:embed="rId3">
            <a:alphaModFix/>
          </a:blip>
          <a:stretch>
            <a:fillRect/>
          </a:stretch>
        </p:blipFill>
        <p:spPr>
          <a:xfrm flipH="1">
            <a:off x="-82752" y="-558225"/>
            <a:ext cx="1968127" cy="1609647"/>
          </a:xfrm>
          <a:prstGeom prst="rect">
            <a:avLst/>
          </a:prstGeom>
          <a:noFill/>
          <a:ln>
            <a:noFill/>
          </a:ln>
        </p:spPr>
      </p:pic>
      <p:pic>
        <p:nvPicPr>
          <p:cNvPr id="877" name="Google Shape;877;p23"/>
          <p:cNvPicPr preferRelativeResize="0"/>
          <p:nvPr/>
        </p:nvPicPr>
        <p:blipFill>
          <a:blip r:embed="rId4">
            <a:alphaModFix/>
          </a:blip>
          <a:stretch>
            <a:fillRect/>
          </a:stretch>
        </p:blipFill>
        <p:spPr>
          <a:xfrm>
            <a:off x="8519565" y="3589600"/>
            <a:ext cx="756148" cy="726101"/>
          </a:xfrm>
          <a:prstGeom prst="rect">
            <a:avLst/>
          </a:prstGeom>
          <a:noFill/>
          <a:ln>
            <a:noFill/>
          </a:ln>
        </p:spPr>
      </p:pic>
      <p:pic>
        <p:nvPicPr>
          <p:cNvPr id="878" name="Google Shape;878;p23"/>
          <p:cNvPicPr preferRelativeResize="0"/>
          <p:nvPr/>
        </p:nvPicPr>
        <p:blipFill>
          <a:blip r:embed="rId5">
            <a:alphaModFix/>
          </a:blip>
          <a:stretch>
            <a:fillRect/>
          </a:stretch>
        </p:blipFill>
        <p:spPr>
          <a:xfrm>
            <a:off x="446" y="0"/>
            <a:ext cx="9143111" cy="5143502"/>
          </a:xfrm>
          <a:prstGeom prst="rect">
            <a:avLst/>
          </a:prstGeom>
          <a:noFill/>
          <a:ln>
            <a:noFill/>
          </a:ln>
        </p:spPr>
      </p:pic>
      <p:sp>
        <p:nvSpPr>
          <p:cNvPr id="879" name="Google Shape;879;p23"/>
          <p:cNvSpPr txBox="1">
            <a:spLocks noGrp="1"/>
          </p:cNvSpPr>
          <p:nvPr>
            <p:ph type="title"/>
          </p:nvPr>
        </p:nvSpPr>
        <p:spPr>
          <a:xfrm>
            <a:off x="2062950" y="445025"/>
            <a:ext cx="5018100" cy="10233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7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0" name="Google Shape;880;p23"/>
          <p:cNvSpPr txBox="1">
            <a:spLocks noGrp="1"/>
          </p:cNvSpPr>
          <p:nvPr>
            <p:ph type="subTitle" idx="1"/>
          </p:nvPr>
        </p:nvSpPr>
        <p:spPr>
          <a:xfrm>
            <a:off x="3025650" y="2102600"/>
            <a:ext cx="3092700" cy="320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881" name="Google Shape;881;p23"/>
          <p:cNvSpPr txBox="1">
            <a:spLocks noGrp="1"/>
          </p:cNvSpPr>
          <p:nvPr>
            <p:ph type="subTitle" idx="2"/>
          </p:nvPr>
        </p:nvSpPr>
        <p:spPr>
          <a:xfrm>
            <a:off x="3358500" y="2422725"/>
            <a:ext cx="2427000" cy="957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882" name="Google Shape;882;p23"/>
          <p:cNvSpPr txBox="1"/>
          <p:nvPr/>
        </p:nvSpPr>
        <p:spPr>
          <a:xfrm>
            <a:off x="2564700" y="3679625"/>
            <a:ext cx="4014600" cy="599400"/>
          </a:xfrm>
          <a:prstGeom prst="rect">
            <a:avLst/>
          </a:prstGeom>
          <a:noFill/>
          <a:ln>
            <a:noFill/>
          </a:ln>
        </p:spPr>
        <p:txBody>
          <a:bodyPr spcFirstLastPara="1" wrap="square" lIns="0" tIns="0" rIns="0" bIns="0" anchor="ctr" anchorCtr="0">
            <a:noAutofit/>
          </a:bodyPr>
          <a:lstStyle/>
          <a:p>
            <a:pPr marL="0" lvl="0" indent="0" algn="ctr" rtl="0">
              <a:spcBef>
                <a:spcPts val="300"/>
              </a:spcBef>
              <a:spcAft>
                <a:spcPts val="0"/>
              </a:spcAft>
              <a:buNone/>
            </a:pPr>
            <a:r>
              <a:rPr lang="en" sz="1200">
                <a:solidFill>
                  <a:schemeClr val="dk1"/>
                </a:solidFill>
                <a:latin typeface="Cairo"/>
                <a:ea typeface="Cairo"/>
                <a:cs typeface="Cairo"/>
                <a:sym typeface="Cairo"/>
              </a:rPr>
              <a:t>CREDITS: This presentation template was created by </a:t>
            </a:r>
            <a:r>
              <a:rPr lang="en" sz="1200" b="1">
                <a:solidFill>
                  <a:schemeClr val="lt1"/>
                </a:solidFill>
                <a:uFill>
                  <a:noFill/>
                </a:uFill>
                <a:latin typeface="Cairo"/>
                <a:ea typeface="Cairo"/>
                <a:cs typeface="Cairo"/>
                <a:sym typeface="Cairo"/>
                <a:hlinkClick r:id="rId6">
                  <a:extLst>
                    <a:ext uri="{A12FA001-AC4F-418D-AE19-62706E023703}">
                      <ahyp:hlinkClr xmlns:ahyp="http://schemas.microsoft.com/office/drawing/2018/hyperlinkcolor" val="tx"/>
                    </a:ext>
                  </a:extLst>
                </a:hlinkClick>
              </a:rPr>
              <a:t>Slidesgo</a:t>
            </a:r>
            <a:r>
              <a:rPr lang="en" sz="1200">
                <a:solidFill>
                  <a:schemeClr val="dk1"/>
                </a:solidFill>
                <a:latin typeface="Cairo"/>
                <a:ea typeface="Cairo"/>
                <a:cs typeface="Cairo"/>
                <a:sym typeface="Cairo"/>
              </a:rPr>
              <a:t>, including icons by </a:t>
            </a:r>
            <a:r>
              <a:rPr lang="en" sz="1200" b="1">
                <a:solidFill>
                  <a:schemeClr val="lt1"/>
                </a:solidFill>
                <a:uFill>
                  <a:noFill/>
                </a:uFill>
                <a:latin typeface="Cairo"/>
                <a:ea typeface="Cairo"/>
                <a:cs typeface="Cairo"/>
                <a:sym typeface="Cairo"/>
                <a:hlinkClick r:id="rId7">
                  <a:extLst>
                    <a:ext uri="{A12FA001-AC4F-418D-AE19-62706E023703}">
                      <ahyp:hlinkClr xmlns:ahyp="http://schemas.microsoft.com/office/drawing/2018/hyperlinkcolor" val="tx"/>
                    </a:ext>
                  </a:extLst>
                </a:hlinkClick>
              </a:rPr>
              <a:t>Flaticon</a:t>
            </a:r>
            <a:r>
              <a:rPr lang="en" sz="1200">
                <a:solidFill>
                  <a:schemeClr val="dk1"/>
                </a:solidFill>
                <a:latin typeface="Cairo"/>
                <a:ea typeface="Cairo"/>
                <a:cs typeface="Cairo"/>
                <a:sym typeface="Cairo"/>
              </a:rPr>
              <a:t>, and infographics &amp; images by </a:t>
            </a:r>
            <a:r>
              <a:rPr lang="en" sz="1200" b="1">
                <a:solidFill>
                  <a:schemeClr val="lt1"/>
                </a:solidFill>
                <a:uFill>
                  <a:noFill/>
                </a:uFill>
                <a:latin typeface="Cairo"/>
                <a:ea typeface="Cairo"/>
                <a:cs typeface="Cairo"/>
                <a:sym typeface="Cairo"/>
                <a:hlinkClick r:id="rId8">
                  <a:extLst>
                    <a:ext uri="{A12FA001-AC4F-418D-AE19-62706E023703}">
                      <ahyp:hlinkClr xmlns:ahyp="http://schemas.microsoft.com/office/drawing/2018/hyperlinkcolor" val="tx"/>
                    </a:ext>
                  </a:extLst>
                </a:hlinkClick>
              </a:rPr>
              <a:t>Freepik</a:t>
            </a:r>
            <a:endParaRPr sz="1200" b="1">
              <a:solidFill>
                <a:schemeClr val="lt1"/>
              </a:solidFill>
              <a:latin typeface="Cairo"/>
              <a:ea typeface="Cairo"/>
              <a:cs typeface="Cairo"/>
              <a:sym typeface="Cair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88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8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3"/>
          <p:cNvPicPr preferRelativeResize="0"/>
          <p:nvPr/>
        </p:nvPicPr>
        <p:blipFill>
          <a:blip r:embed="rId3">
            <a:alphaModFix/>
          </a:blip>
          <a:stretch>
            <a:fillRect/>
          </a:stretch>
        </p:blipFill>
        <p:spPr>
          <a:xfrm>
            <a:off x="446" y="0"/>
            <a:ext cx="9143111" cy="5143502"/>
          </a:xfrm>
          <a:prstGeom prst="rect">
            <a:avLst/>
          </a:prstGeom>
          <a:noFill/>
          <a:ln>
            <a:noFill/>
          </a:ln>
        </p:spPr>
      </p:pic>
      <p:pic>
        <p:nvPicPr>
          <p:cNvPr id="52" name="Google Shape;52;p3"/>
          <p:cNvPicPr preferRelativeResize="0"/>
          <p:nvPr/>
        </p:nvPicPr>
        <p:blipFill>
          <a:blip r:embed="rId4">
            <a:alphaModFix/>
          </a:blip>
          <a:stretch>
            <a:fillRect/>
          </a:stretch>
        </p:blipFill>
        <p:spPr>
          <a:xfrm flipH="1">
            <a:off x="6620617" y="4125924"/>
            <a:ext cx="1803387" cy="892500"/>
          </a:xfrm>
          <a:prstGeom prst="rect">
            <a:avLst/>
          </a:prstGeom>
          <a:noFill/>
          <a:ln>
            <a:noFill/>
          </a:ln>
        </p:spPr>
      </p:pic>
      <p:pic>
        <p:nvPicPr>
          <p:cNvPr id="53" name="Google Shape;53;p3"/>
          <p:cNvPicPr preferRelativeResize="0"/>
          <p:nvPr/>
        </p:nvPicPr>
        <p:blipFill>
          <a:blip r:embed="rId5">
            <a:alphaModFix/>
          </a:blip>
          <a:stretch>
            <a:fillRect/>
          </a:stretch>
        </p:blipFill>
        <p:spPr>
          <a:xfrm>
            <a:off x="-1279500" y="-823600"/>
            <a:ext cx="3141327" cy="2987299"/>
          </a:xfrm>
          <a:prstGeom prst="rect">
            <a:avLst/>
          </a:prstGeom>
          <a:noFill/>
          <a:ln>
            <a:noFill/>
          </a:ln>
        </p:spPr>
      </p:pic>
      <p:grpSp>
        <p:nvGrpSpPr>
          <p:cNvPr id="54" name="Google Shape;54;p3"/>
          <p:cNvGrpSpPr/>
          <p:nvPr/>
        </p:nvGrpSpPr>
        <p:grpSpPr>
          <a:xfrm>
            <a:off x="8485355" y="875052"/>
            <a:ext cx="377602" cy="902290"/>
            <a:chOff x="720000" y="540000"/>
            <a:chExt cx="234900" cy="561300"/>
          </a:xfrm>
        </p:grpSpPr>
        <p:sp>
          <p:nvSpPr>
            <p:cNvPr id="55" name="Google Shape;55;p3"/>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rot="10800000" flipH="1">
            <a:off x="413118" y="2824089"/>
            <a:ext cx="235623" cy="1441521"/>
            <a:chOff x="8478680" y="2824527"/>
            <a:chExt cx="235623" cy="1441521"/>
          </a:xfrm>
        </p:grpSpPr>
        <p:sp>
          <p:nvSpPr>
            <p:cNvPr id="77" name="Google Shape;77;p3"/>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3"/>
          <p:cNvSpPr txBox="1">
            <a:spLocks noGrp="1"/>
          </p:cNvSpPr>
          <p:nvPr>
            <p:ph type="title"/>
          </p:nvPr>
        </p:nvSpPr>
        <p:spPr>
          <a:xfrm>
            <a:off x="2549400" y="2471900"/>
            <a:ext cx="4045200" cy="8925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4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2" name="Google Shape;92;p3"/>
          <p:cNvSpPr txBox="1">
            <a:spLocks noGrp="1"/>
          </p:cNvSpPr>
          <p:nvPr>
            <p:ph type="subTitle" idx="1"/>
          </p:nvPr>
        </p:nvSpPr>
        <p:spPr>
          <a:xfrm>
            <a:off x="2549400" y="3364400"/>
            <a:ext cx="4045200" cy="701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3"/>
          <p:cNvSpPr txBox="1">
            <a:spLocks noGrp="1"/>
          </p:cNvSpPr>
          <p:nvPr>
            <p:ph type="title" idx="2" hasCustomPrompt="1"/>
          </p:nvPr>
        </p:nvSpPr>
        <p:spPr>
          <a:xfrm>
            <a:off x="4163550" y="1208200"/>
            <a:ext cx="816900" cy="9555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94"/>
        <p:cNvGrpSpPr/>
        <p:nvPr/>
      </p:nvGrpSpPr>
      <p:grpSpPr>
        <a:xfrm>
          <a:off x="0" y="0"/>
          <a:ext cx="0" cy="0"/>
          <a:chOff x="0" y="0"/>
          <a:chExt cx="0" cy="0"/>
        </a:xfrm>
      </p:grpSpPr>
      <p:pic>
        <p:nvPicPr>
          <p:cNvPr id="95" name="Google Shape;95;p4"/>
          <p:cNvPicPr preferRelativeResize="0"/>
          <p:nvPr/>
        </p:nvPicPr>
        <p:blipFill>
          <a:blip r:embed="rId3">
            <a:alphaModFix/>
          </a:blip>
          <a:stretch>
            <a:fillRect/>
          </a:stretch>
        </p:blipFill>
        <p:spPr>
          <a:xfrm>
            <a:off x="446" y="0"/>
            <a:ext cx="9143111" cy="5143502"/>
          </a:xfrm>
          <a:prstGeom prst="rect">
            <a:avLst/>
          </a:prstGeom>
          <a:noFill/>
          <a:ln>
            <a:noFill/>
          </a:ln>
        </p:spPr>
      </p:pic>
      <p:pic>
        <p:nvPicPr>
          <p:cNvPr id="96" name="Google Shape;96;p4"/>
          <p:cNvPicPr preferRelativeResize="0"/>
          <p:nvPr/>
        </p:nvPicPr>
        <p:blipFill>
          <a:blip r:embed="rId4">
            <a:alphaModFix/>
          </a:blip>
          <a:stretch>
            <a:fillRect/>
          </a:stretch>
        </p:blipFill>
        <p:spPr>
          <a:xfrm flipH="1">
            <a:off x="7803130" y="-781925"/>
            <a:ext cx="2305276" cy="1885375"/>
          </a:xfrm>
          <a:prstGeom prst="rect">
            <a:avLst/>
          </a:prstGeom>
          <a:noFill/>
          <a:ln>
            <a:noFill/>
          </a:ln>
        </p:spPr>
      </p:pic>
      <p:sp>
        <p:nvSpPr>
          <p:cNvPr id="97" name="Google Shape;97;p4"/>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8" name="Google Shape;98;p4"/>
          <p:cNvSpPr txBox="1">
            <a:spLocks noGrp="1"/>
          </p:cNvSpPr>
          <p:nvPr>
            <p:ph type="body" idx="1"/>
          </p:nvPr>
        </p:nvSpPr>
        <p:spPr>
          <a:xfrm>
            <a:off x="720000" y="1152475"/>
            <a:ext cx="7704000" cy="34509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lt1"/>
              </a:buClr>
              <a:buSzPts val="1200"/>
              <a:buFont typeface="Livvic"/>
              <a:buChar char="●"/>
              <a:defRPr sz="1200"/>
            </a:lvl1pPr>
            <a:lvl2pPr marL="914400" lvl="1" indent="-304800">
              <a:spcBef>
                <a:spcPts val="1600"/>
              </a:spcBef>
              <a:spcAft>
                <a:spcPts val="0"/>
              </a:spcAft>
              <a:buClr>
                <a:srgbClr val="434343"/>
              </a:buClr>
              <a:buSzPts val="1200"/>
              <a:buFont typeface="Roboto Condensed Light"/>
              <a:buChar char="○"/>
              <a:defRPr/>
            </a:lvl2pPr>
            <a:lvl3pPr marL="1371600" lvl="2" indent="-304800">
              <a:spcBef>
                <a:spcPts val="1600"/>
              </a:spcBef>
              <a:spcAft>
                <a:spcPts val="0"/>
              </a:spcAft>
              <a:buClr>
                <a:srgbClr val="434343"/>
              </a:buClr>
              <a:buSzPts val="1200"/>
              <a:buFont typeface="Roboto Condensed Light"/>
              <a:buChar char="■"/>
              <a:defRPr/>
            </a:lvl3pPr>
            <a:lvl4pPr marL="1828800" lvl="3" indent="-304800">
              <a:spcBef>
                <a:spcPts val="1600"/>
              </a:spcBef>
              <a:spcAft>
                <a:spcPts val="0"/>
              </a:spcAft>
              <a:buClr>
                <a:srgbClr val="434343"/>
              </a:buClr>
              <a:buSzPts val="1200"/>
              <a:buFont typeface="Roboto Condensed Light"/>
              <a:buChar char="●"/>
              <a:defRPr/>
            </a:lvl4pPr>
            <a:lvl5pPr marL="2286000" lvl="4" indent="-304800">
              <a:spcBef>
                <a:spcPts val="1600"/>
              </a:spcBef>
              <a:spcAft>
                <a:spcPts val="0"/>
              </a:spcAft>
              <a:buClr>
                <a:srgbClr val="434343"/>
              </a:buClr>
              <a:buSzPts val="1200"/>
              <a:buFont typeface="Roboto Condensed Light"/>
              <a:buChar char="○"/>
              <a:defRPr/>
            </a:lvl5pPr>
            <a:lvl6pPr marL="2743200" lvl="5" indent="-304800">
              <a:spcBef>
                <a:spcPts val="1600"/>
              </a:spcBef>
              <a:spcAft>
                <a:spcPts val="0"/>
              </a:spcAft>
              <a:buClr>
                <a:srgbClr val="434343"/>
              </a:buClr>
              <a:buSzPts val="1200"/>
              <a:buFont typeface="Roboto Condensed Light"/>
              <a:buChar char="■"/>
              <a:defRPr/>
            </a:lvl6pPr>
            <a:lvl7pPr marL="3200400" lvl="6" indent="-304800">
              <a:spcBef>
                <a:spcPts val="1600"/>
              </a:spcBef>
              <a:spcAft>
                <a:spcPts val="0"/>
              </a:spcAft>
              <a:buClr>
                <a:srgbClr val="434343"/>
              </a:buClr>
              <a:buSzPts val="1200"/>
              <a:buFont typeface="Roboto Condensed Light"/>
              <a:buChar char="●"/>
              <a:defRPr/>
            </a:lvl7pPr>
            <a:lvl8pPr marL="3657600" lvl="7" indent="-304800">
              <a:spcBef>
                <a:spcPts val="1600"/>
              </a:spcBef>
              <a:spcAft>
                <a:spcPts val="0"/>
              </a:spcAft>
              <a:buClr>
                <a:srgbClr val="434343"/>
              </a:buClr>
              <a:buSzPts val="1200"/>
              <a:buFont typeface="Roboto Condensed Light"/>
              <a:buChar char="○"/>
              <a:defRPr/>
            </a:lvl8pPr>
            <a:lvl9pPr marL="4114800" lvl="8" indent="-304800">
              <a:spcBef>
                <a:spcPts val="1600"/>
              </a:spcBef>
              <a:spcAft>
                <a:spcPts val="1600"/>
              </a:spcAft>
              <a:buClr>
                <a:srgbClr val="434343"/>
              </a:buClr>
              <a:buSzPts val="1200"/>
              <a:buFont typeface="Roboto Condensed Light"/>
              <a:buChar char="■"/>
              <a:defRPr/>
            </a:lvl9pPr>
          </a:lstStyle>
          <a:p>
            <a:endParaRPr/>
          </a:p>
        </p:txBody>
      </p:sp>
      <p:grpSp>
        <p:nvGrpSpPr>
          <p:cNvPr id="99" name="Google Shape;99;p4"/>
          <p:cNvGrpSpPr/>
          <p:nvPr/>
        </p:nvGrpSpPr>
        <p:grpSpPr>
          <a:xfrm>
            <a:off x="8614105" y="2996464"/>
            <a:ext cx="377602" cy="902290"/>
            <a:chOff x="720000" y="540000"/>
            <a:chExt cx="234900" cy="561300"/>
          </a:xfrm>
        </p:grpSpPr>
        <p:sp>
          <p:nvSpPr>
            <p:cNvPr id="100" name="Google Shape;100;p4"/>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68" name="Google Shape;168;p6"/>
          <p:cNvGrpSpPr/>
          <p:nvPr/>
        </p:nvGrpSpPr>
        <p:grpSpPr>
          <a:xfrm>
            <a:off x="84080" y="1538202"/>
            <a:ext cx="377602" cy="902290"/>
            <a:chOff x="720000" y="540000"/>
            <a:chExt cx="234900" cy="561300"/>
          </a:xfrm>
        </p:grpSpPr>
        <p:sp>
          <p:nvSpPr>
            <p:cNvPr id="169" name="Google Shape;169;p6"/>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6"/>
          <p:cNvGrpSpPr/>
          <p:nvPr/>
        </p:nvGrpSpPr>
        <p:grpSpPr>
          <a:xfrm>
            <a:off x="8866318" y="3162339"/>
            <a:ext cx="235623" cy="1441521"/>
            <a:chOff x="8478680" y="2824527"/>
            <a:chExt cx="235623" cy="1441521"/>
          </a:xfrm>
        </p:grpSpPr>
        <p:sp>
          <p:nvSpPr>
            <p:cNvPr id="191" name="Google Shape;191;p6"/>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 name="Google Shape;205;p6"/>
          <p:cNvPicPr preferRelativeResize="0"/>
          <p:nvPr/>
        </p:nvPicPr>
        <p:blipFill>
          <a:blip r:embed="rId3">
            <a:alphaModFix/>
          </a:blip>
          <a:stretch>
            <a:fillRect/>
          </a:stretch>
        </p:blipFill>
        <p:spPr>
          <a:xfrm>
            <a:off x="8697559" y="158326"/>
            <a:ext cx="446440" cy="428699"/>
          </a:xfrm>
          <a:prstGeom prst="rect">
            <a:avLst/>
          </a:prstGeom>
          <a:noFill/>
          <a:ln>
            <a:noFill/>
          </a:ln>
        </p:spPr>
      </p:pic>
      <p:pic>
        <p:nvPicPr>
          <p:cNvPr id="206" name="Google Shape;206;p6"/>
          <p:cNvPicPr preferRelativeResize="0"/>
          <p:nvPr/>
        </p:nvPicPr>
        <p:blipFill>
          <a:blip r:embed="rId4">
            <a:alphaModFix/>
          </a:blip>
          <a:stretch>
            <a:fillRect/>
          </a:stretch>
        </p:blipFill>
        <p:spPr>
          <a:xfrm>
            <a:off x="8040362" y="-315275"/>
            <a:ext cx="902518" cy="90229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7"/>
          <p:cNvSpPr txBox="1">
            <a:spLocks noGrp="1"/>
          </p:cNvSpPr>
          <p:nvPr>
            <p:ph type="title"/>
          </p:nvPr>
        </p:nvSpPr>
        <p:spPr>
          <a:xfrm>
            <a:off x="720000" y="1285575"/>
            <a:ext cx="3224400" cy="842100"/>
          </a:xfrm>
          <a:prstGeom prst="rect">
            <a:avLst/>
          </a:prstGeom>
        </p:spPr>
        <p:txBody>
          <a:bodyPr spcFirstLastPara="1" wrap="square" lIns="0" tIns="0" rIns="0" bIns="0" anchor="ctr" anchorCtr="0">
            <a:noAutofit/>
          </a:bodyPr>
          <a:lstStyle>
            <a:lvl1pPr lvl="0">
              <a:spcBef>
                <a:spcPts val="0"/>
              </a:spcBef>
              <a:spcAft>
                <a:spcPts val="0"/>
              </a:spcAft>
              <a:buSzPts val="3600"/>
              <a:buNone/>
              <a:defRPr>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09" name="Google Shape;209;p7"/>
          <p:cNvSpPr txBox="1">
            <a:spLocks noGrp="1"/>
          </p:cNvSpPr>
          <p:nvPr>
            <p:ph type="subTitle" idx="1"/>
          </p:nvPr>
        </p:nvSpPr>
        <p:spPr>
          <a:xfrm>
            <a:off x="720000" y="2127550"/>
            <a:ext cx="3224400" cy="1730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210" name="Google Shape;210;p7"/>
          <p:cNvGrpSpPr/>
          <p:nvPr/>
        </p:nvGrpSpPr>
        <p:grpSpPr>
          <a:xfrm>
            <a:off x="184255" y="88852"/>
            <a:ext cx="377602" cy="902290"/>
            <a:chOff x="720000" y="540000"/>
            <a:chExt cx="234900" cy="561300"/>
          </a:xfrm>
        </p:grpSpPr>
        <p:sp>
          <p:nvSpPr>
            <p:cNvPr id="211" name="Google Shape;211;p7"/>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7"/>
          <p:cNvGrpSpPr/>
          <p:nvPr/>
        </p:nvGrpSpPr>
        <p:grpSpPr>
          <a:xfrm rot="10800000" flipH="1">
            <a:off x="8614918" y="3510464"/>
            <a:ext cx="235623" cy="1441521"/>
            <a:chOff x="8478680" y="2824527"/>
            <a:chExt cx="235623" cy="1441521"/>
          </a:xfrm>
        </p:grpSpPr>
        <p:sp>
          <p:nvSpPr>
            <p:cNvPr id="233" name="Google Shape;233;p7"/>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7" name="Google Shape;247;p7"/>
          <p:cNvPicPr preferRelativeResize="0"/>
          <p:nvPr/>
        </p:nvPicPr>
        <p:blipFill>
          <a:blip r:embed="rId3">
            <a:alphaModFix/>
          </a:blip>
          <a:stretch>
            <a:fillRect/>
          </a:stretch>
        </p:blipFill>
        <p:spPr>
          <a:xfrm rot="-5400000">
            <a:off x="7155275" y="-933650"/>
            <a:ext cx="2288973" cy="2253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90"/>
        <p:cNvGrpSpPr/>
        <p:nvPr/>
      </p:nvGrpSpPr>
      <p:grpSpPr>
        <a:xfrm>
          <a:off x="0" y="0"/>
          <a:ext cx="0" cy="0"/>
          <a:chOff x="0" y="0"/>
          <a:chExt cx="0" cy="0"/>
        </a:xfrm>
      </p:grpSpPr>
      <p:sp>
        <p:nvSpPr>
          <p:cNvPr id="291" name="Google Shape;291;p9"/>
          <p:cNvSpPr txBox="1">
            <a:spLocks noGrp="1"/>
          </p:cNvSpPr>
          <p:nvPr>
            <p:ph type="title"/>
          </p:nvPr>
        </p:nvSpPr>
        <p:spPr>
          <a:xfrm>
            <a:off x="4422375" y="1252200"/>
            <a:ext cx="4001700" cy="841800"/>
          </a:xfrm>
          <a:prstGeom prst="rect">
            <a:avLst/>
          </a:prstGeom>
        </p:spPr>
        <p:txBody>
          <a:bodyPr spcFirstLastPara="1" wrap="square" lIns="0" tIns="0" rIns="0" bIns="0" anchor="ctr" anchorCtr="0">
            <a:noAutofit/>
          </a:bodyPr>
          <a:lstStyle>
            <a:lvl1pPr lvl="0" algn="r" rtl="0">
              <a:spcBef>
                <a:spcPts val="0"/>
              </a:spcBef>
              <a:spcAft>
                <a:spcPts val="0"/>
              </a:spcAft>
              <a:buSzPts val="4500"/>
              <a:buNone/>
              <a:defRPr sz="4500">
                <a:solidFill>
                  <a:srgbClr val="92278F"/>
                </a:solidFill>
              </a:defRPr>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292" name="Google Shape;292;p9"/>
          <p:cNvSpPr txBox="1">
            <a:spLocks noGrp="1"/>
          </p:cNvSpPr>
          <p:nvPr>
            <p:ph type="subTitle" idx="1"/>
          </p:nvPr>
        </p:nvSpPr>
        <p:spPr>
          <a:xfrm>
            <a:off x="4422375" y="2094000"/>
            <a:ext cx="4001700" cy="1797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293" name="Google Shape;293;p9"/>
          <p:cNvGrpSpPr/>
          <p:nvPr/>
        </p:nvGrpSpPr>
        <p:grpSpPr>
          <a:xfrm rot="5400000">
            <a:off x="6487030" y="-99948"/>
            <a:ext cx="377602" cy="902290"/>
            <a:chOff x="720000" y="540000"/>
            <a:chExt cx="234900" cy="561300"/>
          </a:xfrm>
        </p:grpSpPr>
        <p:sp>
          <p:nvSpPr>
            <p:cNvPr id="294" name="Google Shape;294;p9"/>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9"/>
          <p:cNvGrpSpPr/>
          <p:nvPr/>
        </p:nvGrpSpPr>
        <p:grpSpPr>
          <a:xfrm rot="5400000" flipH="1">
            <a:off x="4454193" y="4132202"/>
            <a:ext cx="235623" cy="1441521"/>
            <a:chOff x="8478680" y="2824527"/>
            <a:chExt cx="235623" cy="1441521"/>
          </a:xfrm>
        </p:grpSpPr>
        <p:sp>
          <p:nvSpPr>
            <p:cNvPr id="316" name="Google Shape;316;p9"/>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0" name="Google Shape;330;p9"/>
          <p:cNvPicPr preferRelativeResize="0"/>
          <p:nvPr/>
        </p:nvPicPr>
        <p:blipFill>
          <a:blip r:embed="rId3">
            <a:alphaModFix/>
          </a:blip>
          <a:stretch>
            <a:fillRect/>
          </a:stretch>
        </p:blipFill>
        <p:spPr>
          <a:xfrm>
            <a:off x="720000" y="1243275"/>
            <a:ext cx="2662499" cy="26569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31"/>
        <p:cNvGrpSpPr/>
        <p:nvPr/>
      </p:nvGrpSpPr>
      <p:grpSpPr>
        <a:xfrm>
          <a:off x="0" y="0"/>
          <a:ext cx="0" cy="0"/>
          <a:chOff x="0" y="0"/>
          <a:chExt cx="0" cy="0"/>
        </a:xfrm>
      </p:grpSpPr>
      <p:grpSp>
        <p:nvGrpSpPr>
          <p:cNvPr id="332" name="Google Shape;332;p10"/>
          <p:cNvGrpSpPr/>
          <p:nvPr/>
        </p:nvGrpSpPr>
        <p:grpSpPr>
          <a:xfrm rot="10800000" flipH="1">
            <a:off x="8631080" y="3979914"/>
            <a:ext cx="377602" cy="902290"/>
            <a:chOff x="720000" y="540000"/>
            <a:chExt cx="234900" cy="561300"/>
          </a:xfrm>
        </p:grpSpPr>
        <p:sp>
          <p:nvSpPr>
            <p:cNvPr id="333" name="Google Shape;333;p10"/>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0"/>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0"/>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0"/>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0"/>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0"/>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0"/>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0"/>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0"/>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0"/>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0"/>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0"/>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0"/>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0"/>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0"/>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0"/>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0"/>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0"/>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0"/>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10"/>
          <p:cNvGrpSpPr/>
          <p:nvPr/>
        </p:nvGrpSpPr>
        <p:grpSpPr>
          <a:xfrm rot="-5400000">
            <a:off x="960518" y="-425367"/>
            <a:ext cx="235623" cy="1441521"/>
            <a:chOff x="8478680" y="2824527"/>
            <a:chExt cx="235623" cy="1441521"/>
          </a:xfrm>
        </p:grpSpPr>
        <p:sp>
          <p:nvSpPr>
            <p:cNvPr id="355" name="Google Shape;355;p10"/>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0"/>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0"/>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0"/>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0"/>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0"/>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0"/>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9" name="Google Shape;369;p10"/>
          <p:cNvPicPr preferRelativeResize="0"/>
          <p:nvPr/>
        </p:nvPicPr>
        <p:blipFill>
          <a:blip r:embed="rId3">
            <a:alphaModFix/>
          </a:blip>
          <a:stretch>
            <a:fillRect/>
          </a:stretch>
        </p:blipFill>
        <p:spPr>
          <a:xfrm flipH="1">
            <a:off x="8015798" y="-690737"/>
            <a:ext cx="2411497" cy="1972248"/>
          </a:xfrm>
          <a:prstGeom prst="rect">
            <a:avLst/>
          </a:prstGeom>
          <a:noFill/>
          <a:ln>
            <a:noFill/>
          </a:ln>
        </p:spPr>
      </p:pic>
      <p:sp>
        <p:nvSpPr>
          <p:cNvPr id="370" name="Google Shape;370;p10"/>
          <p:cNvSpPr txBox="1">
            <a:spLocks noGrp="1"/>
          </p:cNvSpPr>
          <p:nvPr>
            <p:ph type="title"/>
          </p:nvPr>
        </p:nvSpPr>
        <p:spPr>
          <a:xfrm>
            <a:off x="720000" y="540000"/>
            <a:ext cx="2889300" cy="40635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377"/>
        <p:cNvGrpSpPr/>
        <p:nvPr/>
      </p:nvGrpSpPr>
      <p:grpSpPr>
        <a:xfrm>
          <a:off x="0" y="0"/>
          <a:ext cx="0" cy="0"/>
          <a:chOff x="0" y="0"/>
          <a:chExt cx="0" cy="0"/>
        </a:xfrm>
      </p:grpSpPr>
      <p:pic>
        <p:nvPicPr>
          <p:cNvPr id="378" name="Google Shape;378;p13"/>
          <p:cNvPicPr preferRelativeResize="0"/>
          <p:nvPr/>
        </p:nvPicPr>
        <p:blipFill>
          <a:blip r:embed="rId3">
            <a:alphaModFix/>
          </a:blip>
          <a:stretch>
            <a:fillRect/>
          </a:stretch>
        </p:blipFill>
        <p:spPr>
          <a:xfrm>
            <a:off x="6994924" y="-1179037"/>
            <a:ext cx="2924699" cy="2914075"/>
          </a:xfrm>
          <a:prstGeom prst="rect">
            <a:avLst/>
          </a:prstGeom>
          <a:noFill/>
          <a:ln>
            <a:noFill/>
          </a:ln>
        </p:spPr>
      </p:pic>
      <p:sp>
        <p:nvSpPr>
          <p:cNvPr id="379" name="Google Shape;379;p13"/>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0" name="Google Shape;380;p13"/>
          <p:cNvSpPr txBox="1">
            <a:spLocks noGrp="1"/>
          </p:cNvSpPr>
          <p:nvPr>
            <p:ph type="subTitle" idx="1"/>
          </p:nvPr>
        </p:nvSpPr>
        <p:spPr>
          <a:xfrm>
            <a:off x="1842725" y="3662700"/>
            <a:ext cx="2314500" cy="428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athway Gothic One"/>
              <a:buNone/>
              <a:defRPr sz="2200" b="1">
                <a:solidFill>
                  <a:schemeClr val="lt1"/>
                </a:solidFill>
                <a:latin typeface="Pathway Gothic One"/>
                <a:ea typeface="Pathway Gothic One"/>
                <a:cs typeface="Pathway Gothic One"/>
                <a:sym typeface="Pathway Gothic One"/>
              </a:defRPr>
            </a:lvl1pPr>
            <a:lvl2pPr lvl="1"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2pPr>
            <a:lvl3pPr lvl="2"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3pPr>
            <a:lvl4pPr lvl="3"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4pPr>
            <a:lvl5pPr lvl="4"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5pPr>
            <a:lvl6pPr lvl="5"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6pPr>
            <a:lvl7pPr lvl="6"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7pPr>
            <a:lvl8pPr lvl="7"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8pPr>
            <a:lvl9pPr lvl="8"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9pPr>
          </a:lstStyle>
          <a:p>
            <a:endParaRPr/>
          </a:p>
        </p:txBody>
      </p:sp>
      <p:sp>
        <p:nvSpPr>
          <p:cNvPr id="381" name="Google Shape;381;p13"/>
          <p:cNvSpPr txBox="1">
            <a:spLocks noGrp="1"/>
          </p:cNvSpPr>
          <p:nvPr>
            <p:ph type="subTitle" idx="2"/>
          </p:nvPr>
        </p:nvSpPr>
        <p:spPr>
          <a:xfrm>
            <a:off x="1842725" y="4091400"/>
            <a:ext cx="2314500" cy="512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2" name="Google Shape;382;p13"/>
          <p:cNvSpPr txBox="1">
            <a:spLocks noGrp="1"/>
          </p:cNvSpPr>
          <p:nvPr>
            <p:ph type="title" idx="3" hasCustomPrompt="1"/>
          </p:nvPr>
        </p:nvSpPr>
        <p:spPr>
          <a:xfrm>
            <a:off x="913950" y="3662700"/>
            <a:ext cx="516000" cy="9408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83" name="Google Shape;383;p13"/>
          <p:cNvSpPr txBox="1">
            <a:spLocks noGrp="1"/>
          </p:cNvSpPr>
          <p:nvPr>
            <p:ph type="subTitle" idx="4"/>
          </p:nvPr>
        </p:nvSpPr>
        <p:spPr>
          <a:xfrm>
            <a:off x="5995200" y="3662700"/>
            <a:ext cx="2314500" cy="428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athway Gothic One"/>
              <a:buNone/>
              <a:defRPr sz="2200" b="1">
                <a:solidFill>
                  <a:schemeClr val="lt1"/>
                </a:solidFill>
                <a:latin typeface="Pathway Gothic One"/>
                <a:ea typeface="Pathway Gothic One"/>
                <a:cs typeface="Pathway Gothic One"/>
                <a:sym typeface="Pathway Gothic One"/>
              </a:defRPr>
            </a:lvl1pPr>
            <a:lvl2pPr lvl="1"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2pPr>
            <a:lvl3pPr lvl="2"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3pPr>
            <a:lvl4pPr lvl="3"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4pPr>
            <a:lvl5pPr lvl="4"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5pPr>
            <a:lvl6pPr lvl="5"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6pPr>
            <a:lvl7pPr lvl="6"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7pPr>
            <a:lvl8pPr lvl="7"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8pPr>
            <a:lvl9pPr lvl="8"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9pPr>
          </a:lstStyle>
          <a:p>
            <a:endParaRPr/>
          </a:p>
        </p:txBody>
      </p:sp>
      <p:sp>
        <p:nvSpPr>
          <p:cNvPr id="384" name="Google Shape;384;p13"/>
          <p:cNvSpPr txBox="1">
            <a:spLocks noGrp="1"/>
          </p:cNvSpPr>
          <p:nvPr>
            <p:ph type="subTitle" idx="5"/>
          </p:nvPr>
        </p:nvSpPr>
        <p:spPr>
          <a:xfrm>
            <a:off x="5995200" y="4091400"/>
            <a:ext cx="2314500" cy="512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5" name="Google Shape;385;p13"/>
          <p:cNvSpPr txBox="1">
            <a:spLocks noGrp="1"/>
          </p:cNvSpPr>
          <p:nvPr>
            <p:ph type="title" idx="6" hasCustomPrompt="1"/>
          </p:nvPr>
        </p:nvSpPr>
        <p:spPr>
          <a:xfrm>
            <a:off x="5066450" y="3662700"/>
            <a:ext cx="516000" cy="9408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86" name="Google Shape;386;p13"/>
          <p:cNvSpPr txBox="1">
            <a:spLocks noGrp="1"/>
          </p:cNvSpPr>
          <p:nvPr>
            <p:ph type="subTitle" idx="7"/>
          </p:nvPr>
        </p:nvSpPr>
        <p:spPr>
          <a:xfrm>
            <a:off x="1842725" y="2527976"/>
            <a:ext cx="2314500" cy="428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athway Gothic One"/>
              <a:buNone/>
              <a:defRPr sz="2200" b="1">
                <a:solidFill>
                  <a:schemeClr val="lt1"/>
                </a:solidFill>
                <a:latin typeface="Pathway Gothic One"/>
                <a:ea typeface="Pathway Gothic One"/>
                <a:cs typeface="Pathway Gothic One"/>
                <a:sym typeface="Pathway Gothic One"/>
              </a:defRPr>
            </a:lvl1pPr>
            <a:lvl2pPr lvl="1"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2pPr>
            <a:lvl3pPr lvl="2"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3pPr>
            <a:lvl4pPr lvl="3"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4pPr>
            <a:lvl5pPr lvl="4"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5pPr>
            <a:lvl6pPr lvl="5"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6pPr>
            <a:lvl7pPr lvl="6"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7pPr>
            <a:lvl8pPr lvl="7"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8pPr>
            <a:lvl9pPr lvl="8"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9pPr>
          </a:lstStyle>
          <a:p>
            <a:endParaRPr/>
          </a:p>
        </p:txBody>
      </p:sp>
      <p:sp>
        <p:nvSpPr>
          <p:cNvPr id="387" name="Google Shape;387;p13"/>
          <p:cNvSpPr txBox="1">
            <a:spLocks noGrp="1"/>
          </p:cNvSpPr>
          <p:nvPr>
            <p:ph type="subTitle" idx="8"/>
          </p:nvPr>
        </p:nvSpPr>
        <p:spPr>
          <a:xfrm>
            <a:off x="1842725" y="2956675"/>
            <a:ext cx="2314500" cy="512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8" name="Google Shape;388;p13"/>
          <p:cNvSpPr txBox="1">
            <a:spLocks noGrp="1"/>
          </p:cNvSpPr>
          <p:nvPr>
            <p:ph type="title" idx="9" hasCustomPrompt="1"/>
          </p:nvPr>
        </p:nvSpPr>
        <p:spPr>
          <a:xfrm>
            <a:off x="913950" y="2527975"/>
            <a:ext cx="516000" cy="9408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89" name="Google Shape;389;p13"/>
          <p:cNvSpPr txBox="1">
            <a:spLocks noGrp="1"/>
          </p:cNvSpPr>
          <p:nvPr>
            <p:ph type="subTitle" idx="13"/>
          </p:nvPr>
        </p:nvSpPr>
        <p:spPr>
          <a:xfrm>
            <a:off x="5995200" y="2527976"/>
            <a:ext cx="2314500" cy="428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athway Gothic One"/>
              <a:buNone/>
              <a:defRPr sz="2200" b="1">
                <a:solidFill>
                  <a:schemeClr val="lt1"/>
                </a:solidFill>
                <a:latin typeface="Pathway Gothic One"/>
                <a:ea typeface="Pathway Gothic One"/>
                <a:cs typeface="Pathway Gothic One"/>
                <a:sym typeface="Pathway Gothic One"/>
              </a:defRPr>
            </a:lvl1pPr>
            <a:lvl2pPr lvl="1"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2pPr>
            <a:lvl3pPr lvl="2"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3pPr>
            <a:lvl4pPr lvl="3"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4pPr>
            <a:lvl5pPr lvl="4"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5pPr>
            <a:lvl6pPr lvl="5"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6pPr>
            <a:lvl7pPr lvl="6"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7pPr>
            <a:lvl8pPr lvl="7"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8pPr>
            <a:lvl9pPr lvl="8"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9pPr>
          </a:lstStyle>
          <a:p>
            <a:endParaRPr/>
          </a:p>
        </p:txBody>
      </p:sp>
      <p:sp>
        <p:nvSpPr>
          <p:cNvPr id="390" name="Google Shape;390;p13"/>
          <p:cNvSpPr txBox="1">
            <a:spLocks noGrp="1"/>
          </p:cNvSpPr>
          <p:nvPr>
            <p:ph type="subTitle" idx="14"/>
          </p:nvPr>
        </p:nvSpPr>
        <p:spPr>
          <a:xfrm>
            <a:off x="5995200" y="2956675"/>
            <a:ext cx="2314500" cy="512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1" name="Google Shape;391;p13"/>
          <p:cNvSpPr txBox="1">
            <a:spLocks noGrp="1"/>
          </p:cNvSpPr>
          <p:nvPr>
            <p:ph type="title" idx="15" hasCustomPrompt="1"/>
          </p:nvPr>
        </p:nvSpPr>
        <p:spPr>
          <a:xfrm>
            <a:off x="5066450" y="2527975"/>
            <a:ext cx="516000" cy="9408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92" name="Google Shape;392;p13"/>
          <p:cNvSpPr txBox="1">
            <a:spLocks noGrp="1"/>
          </p:cNvSpPr>
          <p:nvPr>
            <p:ph type="subTitle" idx="16"/>
          </p:nvPr>
        </p:nvSpPr>
        <p:spPr>
          <a:xfrm>
            <a:off x="1842725" y="1393250"/>
            <a:ext cx="2314500" cy="428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athway Gothic One"/>
              <a:buNone/>
              <a:defRPr sz="2200" b="1">
                <a:solidFill>
                  <a:schemeClr val="lt1"/>
                </a:solidFill>
                <a:latin typeface="Pathway Gothic One"/>
                <a:ea typeface="Pathway Gothic One"/>
                <a:cs typeface="Pathway Gothic One"/>
                <a:sym typeface="Pathway Gothic One"/>
              </a:defRPr>
            </a:lvl1pPr>
            <a:lvl2pPr lvl="1"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2pPr>
            <a:lvl3pPr lvl="2"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3pPr>
            <a:lvl4pPr lvl="3"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4pPr>
            <a:lvl5pPr lvl="4"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5pPr>
            <a:lvl6pPr lvl="5"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6pPr>
            <a:lvl7pPr lvl="6"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7pPr>
            <a:lvl8pPr lvl="7"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8pPr>
            <a:lvl9pPr lvl="8"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9pPr>
          </a:lstStyle>
          <a:p>
            <a:endParaRPr/>
          </a:p>
        </p:txBody>
      </p:sp>
      <p:sp>
        <p:nvSpPr>
          <p:cNvPr id="393" name="Google Shape;393;p13"/>
          <p:cNvSpPr txBox="1">
            <a:spLocks noGrp="1"/>
          </p:cNvSpPr>
          <p:nvPr>
            <p:ph type="subTitle" idx="17"/>
          </p:nvPr>
        </p:nvSpPr>
        <p:spPr>
          <a:xfrm>
            <a:off x="1842725" y="1821951"/>
            <a:ext cx="2314500" cy="512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4" name="Google Shape;394;p13"/>
          <p:cNvSpPr txBox="1">
            <a:spLocks noGrp="1"/>
          </p:cNvSpPr>
          <p:nvPr>
            <p:ph type="title" idx="18" hasCustomPrompt="1"/>
          </p:nvPr>
        </p:nvSpPr>
        <p:spPr>
          <a:xfrm>
            <a:off x="913950" y="1393250"/>
            <a:ext cx="516000" cy="9408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95" name="Google Shape;395;p13"/>
          <p:cNvSpPr txBox="1">
            <a:spLocks noGrp="1"/>
          </p:cNvSpPr>
          <p:nvPr>
            <p:ph type="subTitle" idx="19"/>
          </p:nvPr>
        </p:nvSpPr>
        <p:spPr>
          <a:xfrm>
            <a:off x="5995200" y="1393250"/>
            <a:ext cx="2314500" cy="428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athway Gothic One"/>
              <a:buNone/>
              <a:defRPr sz="2200" b="1">
                <a:solidFill>
                  <a:schemeClr val="lt1"/>
                </a:solidFill>
                <a:latin typeface="Pathway Gothic One"/>
                <a:ea typeface="Pathway Gothic One"/>
                <a:cs typeface="Pathway Gothic One"/>
                <a:sym typeface="Pathway Gothic One"/>
              </a:defRPr>
            </a:lvl1pPr>
            <a:lvl2pPr lvl="1"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2pPr>
            <a:lvl3pPr lvl="2"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3pPr>
            <a:lvl4pPr lvl="3"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4pPr>
            <a:lvl5pPr lvl="4"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5pPr>
            <a:lvl6pPr lvl="5"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6pPr>
            <a:lvl7pPr lvl="6"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7pPr>
            <a:lvl8pPr lvl="7"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8pPr>
            <a:lvl9pPr lvl="8" rtl="0">
              <a:lnSpc>
                <a:spcPct val="100000"/>
              </a:lnSpc>
              <a:spcBef>
                <a:spcPts val="0"/>
              </a:spcBef>
              <a:spcAft>
                <a:spcPts val="0"/>
              </a:spcAft>
              <a:buSzPts val="2000"/>
              <a:buFont typeface="Pathway Gothic One"/>
              <a:buNone/>
              <a:defRPr sz="2000" b="1">
                <a:latin typeface="Pathway Gothic One"/>
                <a:ea typeface="Pathway Gothic One"/>
                <a:cs typeface="Pathway Gothic One"/>
                <a:sym typeface="Pathway Gothic One"/>
              </a:defRPr>
            </a:lvl9pPr>
          </a:lstStyle>
          <a:p>
            <a:endParaRPr/>
          </a:p>
        </p:txBody>
      </p:sp>
      <p:sp>
        <p:nvSpPr>
          <p:cNvPr id="396" name="Google Shape;396;p13"/>
          <p:cNvSpPr txBox="1">
            <a:spLocks noGrp="1"/>
          </p:cNvSpPr>
          <p:nvPr>
            <p:ph type="subTitle" idx="20"/>
          </p:nvPr>
        </p:nvSpPr>
        <p:spPr>
          <a:xfrm>
            <a:off x="5995200" y="1821951"/>
            <a:ext cx="2314500" cy="512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7" name="Google Shape;397;p13"/>
          <p:cNvSpPr txBox="1">
            <a:spLocks noGrp="1"/>
          </p:cNvSpPr>
          <p:nvPr>
            <p:ph type="title" idx="21" hasCustomPrompt="1"/>
          </p:nvPr>
        </p:nvSpPr>
        <p:spPr>
          <a:xfrm>
            <a:off x="5066450" y="1393250"/>
            <a:ext cx="516000" cy="9408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grpSp>
        <p:nvGrpSpPr>
          <p:cNvPr id="398" name="Google Shape;398;p13"/>
          <p:cNvGrpSpPr/>
          <p:nvPr/>
        </p:nvGrpSpPr>
        <p:grpSpPr>
          <a:xfrm>
            <a:off x="5" y="4316377"/>
            <a:ext cx="377602" cy="902290"/>
            <a:chOff x="720000" y="540000"/>
            <a:chExt cx="234900" cy="561300"/>
          </a:xfrm>
        </p:grpSpPr>
        <p:sp>
          <p:nvSpPr>
            <p:cNvPr id="399" name="Google Shape;399;p13"/>
            <p:cNvSpPr/>
            <p:nvPr/>
          </p:nvSpPr>
          <p:spPr>
            <a:xfrm>
              <a:off x="7200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7200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a:off x="7200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a:off x="7200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7200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a:off x="7200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a:off x="7200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a:off x="80835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80835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80835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a:off x="80835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3"/>
            <p:cNvSpPr/>
            <p:nvPr/>
          </p:nvSpPr>
          <p:spPr>
            <a:xfrm>
              <a:off x="80835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3"/>
            <p:cNvSpPr/>
            <p:nvPr/>
          </p:nvSpPr>
          <p:spPr>
            <a:xfrm>
              <a:off x="80835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80835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a:off x="896700" y="5400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896700" y="6238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896700" y="7077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896700" y="7915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a:off x="896700" y="8754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a:off x="896700" y="95925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a:off x="896700" y="1043100"/>
              <a:ext cx="58200" cy="582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13"/>
          <p:cNvGrpSpPr/>
          <p:nvPr/>
        </p:nvGrpSpPr>
        <p:grpSpPr>
          <a:xfrm rot="10800000" flipH="1">
            <a:off x="8753855" y="2527977"/>
            <a:ext cx="235623" cy="1441521"/>
            <a:chOff x="8478680" y="2824527"/>
            <a:chExt cx="235623" cy="1441521"/>
          </a:xfrm>
        </p:grpSpPr>
        <p:sp>
          <p:nvSpPr>
            <p:cNvPr id="421" name="Google Shape;421;p13"/>
            <p:cNvSpPr/>
            <p:nvPr/>
          </p:nvSpPr>
          <p:spPr>
            <a:xfrm>
              <a:off x="8478680" y="336371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8478680" y="349850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8478680" y="363329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8478680" y="376808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8478680" y="390287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8478680" y="4037659"/>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8478680" y="417244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8620703" y="2824527"/>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a:off x="8620703" y="2959316"/>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a:off x="8620703" y="3094104"/>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8620703" y="3228893"/>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8620703" y="3363682"/>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8620703" y="3498471"/>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8620703" y="3633260"/>
              <a:ext cx="93600" cy="93600"/>
            </a:xfrm>
            <a:prstGeom prst="ellipse">
              <a:avLst/>
            </a:prstGeom>
            <a:solidFill>
              <a:srgbClr val="FFFFFF">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lt2"/>
              </a:buClr>
              <a:buSzPts val="3600"/>
              <a:buFont typeface="Pathway Gothic One"/>
              <a:buNone/>
              <a:defRPr sz="3600" b="1">
                <a:solidFill>
                  <a:schemeClr val="lt2"/>
                </a:solidFill>
                <a:latin typeface="Pathway Gothic One"/>
                <a:ea typeface="Pathway Gothic One"/>
                <a:cs typeface="Pathway Gothic One"/>
                <a:sym typeface="Pathway Gothic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Cairo"/>
              <a:buChar char="●"/>
              <a:defRPr sz="1600">
                <a:solidFill>
                  <a:schemeClr val="dk1"/>
                </a:solidFill>
                <a:latin typeface="Cairo"/>
                <a:ea typeface="Cairo"/>
                <a:cs typeface="Cairo"/>
                <a:sym typeface="Cairo"/>
              </a:defRPr>
            </a:lvl1pPr>
            <a:lvl2pPr marL="914400" lvl="1"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2pPr>
            <a:lvl3pPr marL="1371600" lvl="2"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3pPr>
            <a:lvl4pPr marL="1828800" lvl="3"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4pPr>
            <a:lvl5pPr marL="2286000" lvl="4"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5pPr>
            <a:lvl6pPr marL="2743200" lvl="5"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6pPr>
            <a:lvl7pPr marL="3200400" lvl="6"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7pPr>
            <a:lvl8pPr marL="3657600" lvl="7" indent="-330200">
              <a:lnSpc>
                <a:spcPct val="115000"/>
              </a:lnSpc>
              <a:spcBef>
                <a:spcPts val="1600"/>
              </a:spcBef>
              <a:spcAft>
                <a:spcPts val="0"/>
              </a:spcAft>
              <a:buClr>
                <a:schemeClr val="dk1"/>
              </a:buClr>
              <a:buSzPts val="1600"/>
              <a:buFont typeface="Cairo"/>
              <a:buChar char="○"/>
              <a:defRPr sz="1600">
                <a:solidFill>
                  <a:schemeClr val="dk1"/>
                </a:solidFill>
                <a:latin typeface="Cairo"/>
                <a:ea typeface="Cairo"/>
                <a:cs typeface="Cairo"/>
                <a:sym typeface="Cairo"/>
              </a:defRPr>
            </a:lvl8pPr>
            <a:lvl9pPr marL="4114800" lvl="8" indent="-330200">
              <a:lnSpc>
                <a:spcPct val="115000"/>
              </a:lnSpc>
              <a:spcBef>
                <a:spcPts val="1600"/>
              </a:spcBef>
              <a:spcAft>
                <a:spcPts val="1600"/>
              </a:spcAft>
              <a:buClr>
                <a:schemeClr val="dk1"/>
              </a:buClr>
              <a:buSzPts val="1600"/>
              <a:buFont typeface="Cairo"/>
              <a:buChar char="■"/>
              <a:defRPr sz="1600">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8" r:id="rId8"/>
    <p:sldLayoutId id="2147483659" r:id="rId9"/>
    <p:sldLayoutId id="2147483660" r:id="rId10"/>
    <p:sldLayoutId id="2147483661" r:id="rId11"/>
    <p:sldLayoutId id="2147483662" r:id="rId12"/>
    <p:sldLayoutId id="2147483663" r:id="rId13"/>
    <p:sldLayoutId id="2147483665" r:id="rId14"/>
    <p:sldLayoutId id="2147483667" r:id="rId15"/>
    <p:sldLayoutId id="2147483669" r:id="rId16"/>
    <p:sldLayoutId id="2147483670" r:id="rId17"/>
    <p:sldLayoutId id="214748367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3.pn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3.png"/><Relationship Id="rId5" Type="http://schemas.openxmlformats.org/officeDocument/2006/relationships/image" Target="../media/image28.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3.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3.png"/><Relationship Id="rId5" Type="http://schemas.openxmlformats.org/officeDocument/2006/relationships/image" Target="../media/image30.jpe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3.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3.png"/><Relationship Id="rId4"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3.png"/><Relationship Id="rId5" Type="http://schemas.openxmlformats.org/officeDocument/2006/relationships/image" Target="../media/image24.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3.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3.png"/><Relationship Id="rId5" Type="http://schemas.openxmlformats.org/officeDocument/2006/relationships/image" Target="../media/image26.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28"/>
          <p:cNvSpPr txBox="1">
            <a:spLocks noGrp="1"/>
          </p:cNvSpPr>
          <p:nvPr>
            <p:ph type="ctrTitle"/>
          </p:nvPr>
        </p:nvSpPr>
        <p:spPr>
          <a:xfrm>
            <a:off x="2310750" y="781300"/>
            <a:ext cx="4522500" cy="26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a:t>SMART</a:t>
            </a:r>
            <a:r>
              <a:rPr lang="en" sz="7200">
                <a:solidFill>
                  <a:schemeClr val="lt2"/>
                </a:solidFill>
              </a:rPr>
              <a:t> COOLING</a:t>
            </a:r>
            <a:r>
              <a:rPr lang="en" sz="9600"/>
              <a:t> </a:t>
            </a:r>
            <a:r>
              <a:rPr lang="en" sz="11500">
                <a:solidFill>
                  <a:schemeClr val="lt1"/>
                </a:solidFill>
              </a:rPr>
              <a:t>FAN</a:t>
            </a:r>
            <a:endParaRPr sz="10500">
              <a:solidFill>
                <a:schemeClr val="lt1"/>
              </a:solidFill>
            </a:endParaRPr>
          </a:p>
        </p:txBody>
      </p:sp>
      <p:sp>
        <p:nvSpPr>
          <p:cNvPr id="894" name="Google Shape;894;p28"/>
          <p:cNvSpPr txBox="1">
            <a:spLocks noGrp="1"/>
          </p:cNvSpPr>
          <p:nvPr>
            <p:ph type="subTitle" idx="1"/>
          </p:nvPr>
        </p:nvSpPr>
        <p:spPr>
          <a:xfrm>
            <a:off x="6498900" y="3623799"/>
            <a:ext cx="1714372" cy="1323757"/>
          </a:xfrm>
          <a:prstGeom prst="rect">
            <a:avLst/>
          </a:prstGeom>
        </p:spPr>
        <p:txBody>
          <a:bodyPr spcFirstLastPara="1" wrap="square" lIns="0" tIns="0" rIns="0" bIns="0" anchor="ctr" anchorCtr="0">
            <a:noAutofit/>
          </a:bodyPr>
          <a:lstStyle/>
          <a:p>
            <a:pPr marL="0" indent="0" algn="r"/>
            <a:r>
              <a:rPr lang="en" sz="2000"/>
              <a:t>GROUP  E</a:t>
            </a:r>
          </a:p>
          <a:p>
            <a:pPr marL="0" lvl="0" indent="0" algn="r" rtl="0">
              <a:spcBef>
                <a:spcPts val="0"/>
              </a:spcBef>
              <a:spcAft>
                <a:spcPts val="0"/>
              </a:spcAft>
              <a:buNone/>
            </a:pPr>
            <a:r>
              <a:rPr lang="en"/>
              <a:t>Mahmoud Kakouri</a:t>
            </a:r>
          </a:p>
          <a:p>
            <a:pPr marL="0" lvl="0" indent="0" algn="r" rtl="0">
              <a:spcBef>
                <a:spcPts val="0"/>
              </a:spcBef>
              <a:spcAft>
                <a:spcPts val="0"/>
              </a:spcAft>
              <a:buNone/>
            </a:pPr>
            <a:r>
              <a:rPr lang="en"/>
              <a:t>Suraksha Kotte</a:t>
            </a:r>
          </a:p>
          <a:p>
            <a:pPr marL="0" lvl="0" indent="0" algn="r" rtl="0">
              <a:spcBef>
                <a:spcPts val="0"/>
              </a:spcBef>
              <a:spcAft>
                <a:spcPts val="0"/>
              </a:spcAft>
              <a:buNone/>
            </a:pPr>
            <a:r>
              <a:rPr lang="en"/>
              <a:t>Mohammed Zaid</a:t>
            </a:r>
          </a:p>
          <a:p>
            <a:pPr marL="0" lvl="0" indent="0" algn="r" rtl="0">
              <a:spcBef>
                <a:spcPts val="0"/>
              </a:spcBef>
              <a:spcAft>
                <a:spcPts val="0"/>
              </a:spcAft>
              <a:buNone/>
            </a:pPr>
            <a:r>
              <a:rPr lang="en"/>
              <a:t>Michael Madu</a:t>
            </a:r>
            <a:endParaRPr/>
          </a:p>
        </p:txBody>
      </p:sp>
    </p:spTree>
  </p:cSld>
  <p:clrMapOvr>
    <a:masterClrMapping/>
  </p:clrMapOvr>
  <mc:AlternateContent xmlns:mc="http://schemas.openxmlformats.org/markup-compatibility/2006" xmlns:p14="http://schemas.microsoft.com/office/powerpoint/2010/main">
    <mc:Choice Requires="p14">
      <p:transition spd="med" p14:dur="700" advTm="15922">
        <p:fade/>
      </p:transition>
    </mc:Choice>
    <mc:Fallback xmlns="">
      <p:transition spd="med" advTm="1592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1D90-17D9-D4A2-CA58-A2C6B5790DDB}"/>
              </a:ext>
            </a:extLst>
          </p:cNvPr>
          <p:cNvSpPr>
            <a:spLocks noGrp="1"/>
          </p:cNvSpPr>
          <p:nvPr>
            <p:ph type="title"/>
          </p:nvPr>
        </p:nvSpPr>
        <p:spPr>
          <a:xfrm>
            <a:off x="719999" y="443462"/>
            <a:ext cx="4015200" cy="842100"/>
          </a:xfrm>
        </p:spPr>
        <p:txBody>
          <a:bodyPr/>
          <a:lstStyle/>
          <a:p>
            <a:r>
              <a:rPr lang="en-GB"/>
              <a:t>Specifications</a:t>
            </a:r>
            <a:endParaRPr lang="en-AE"/>
          </a:p>
        </p:txBody>
      </p:sp>
      <p:pic>
        <p:nvPicPr>
          <p:cNvPr id="2050" name="Picture 2" descr="ESP32 with DC Motor - Control Speed and Direction | Random Nerd Tutorials">
            <a:extLst>
              <a:ext uri="{FF2B5EF4-FFF2-40B4-BE49-F238E27FC236}">
                <a16:creationId xmlns:a16="http://schemas.microsoft.com/office/drawing/2014/main" id="{FC9C67B4-2FC2-6927-A245-4C42720E1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111" y="1138918"/>
            <a:ext cx="4298496" cy="28656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2735EE-018F-09A1-7F1A-B1133E826945}"/>
              </a:ext>
            </a:extLst>
          </p:cNvPr>
          <p:cNvSpPr txBox="1"/>
          <p:nvPr/>
        </p:nvSpPr>
        <p:spPr>
          <a:xfrm>
            <a:off x="188506" y="1602254"/>
            <a:ext cx="4187551" cy="2154436"/>
          </a:xfrm>
          <a:prstGeom prst="rect">
            <a:avLst/>
          </a:prstGeom>
          <a:noFill/>
        </p:spPr>
        <p:txBody>
          <a:bodyPr wrap="square">
            <a:spAutoFit/>
          </a:bodyPr>
          <a:lstStyle/>
          <a:p>
            <a:pPr algn="l">
              <a:buFont typeface="Arial" panose="020B0604020202020204" pitchFamily="34" charset="0"/>
              <a:buChar char="•"/>
            </a:pPr>
            <a:r>
              <a:rPr lang="en-GB" sz="2000" i="0">
                <a:solidFill>
                  <a:srgbClr val="333745"/>
                </a:solidFill>
                <a:effectLst/>
                <a:latin typeface="Cairo" panose="020B0604020202020204" charset="-78"/>
                <a:cs typeface="Cairo" panose="020B0604020202020204" charset="-78"/>
              </a:rPr>
              <a:t>Double H Bridge Drive Chip: L298N</a:t>
            </a:r>
          </a:p>
          <a:p>
            <a:pPr algn="l">
              <a:buFont typeface="Arial" panose="020B0604020202020204" pitchFamily="34" charset="0"/>
              <a:buChar char="•"/>
            </a:pPr>
            <a:r>
              <a:rPr lang="en-GB" sz="2000" i="0">
                <a:solidFill>
                  <a:srgbClr val="333745"/>
                </a:solidFill>
                <a:effectLst/>
                <a:latin typeface="Cairo" panose="020B0604020202020204" charset="-78"/>
                <a:cs typeface="Cairo" panose="020B0604020202020204" charset="-78"/>
              </a:rPr>
              <a:t>Logical Voltage: 5V</a:t>
            </a:r>
          </a:p>
          <a:p>
            <a:pPr algn="l">
              <a:buFont typeface="Arial" panose="020B0604020202020204" pitchFamily="34" charset="0"/>
              <a:buChar char="•"/>
            </a:pPr>
            <a:r>
              <a:rPr lang="en-GB" sz="2000" i="0">
                <a:solidFill>
                  <a:srgbClr val="333745"/>
                </a:solidFill>
                <a:effectLst/>
                <a:latin typeface="Cairo" panose="020B0604020202020204" charset="-78"/>
                <a:cs typeface="Cairo" panose="020B0604020202020204" charset="-78"/>
              </a:rPr>
              <a:t>Drive Voltage: 5V-35V</a:t>
            </a:r>
          </a:p>
          <a:p>
            <a:pPr algn="l">
              <a:buFont typeface="Arial" panose="020B0604020202020204" pitchFamily="34" charset="0"/>
              <a:buChar char="•"/>
            </a:pPr>
            <a:r>
              <a:rPr lang="en-GB" sz="2000" i="0">
                <a:solidFill>
                  <a:srgbClr val="333745"/>
                </a:solidFill>
                <a:effectLst/>
                <a:latin typeface="Cairo" panose="020B0604020202020204" charset="-78"/>
                <a:cs typeface="Cairo" panose="020B0604020202020204" charset="-78"/>
              </a:rPr>
              <a:t>Logical Current: 0-36mA</a:t>
            </a:r>
          </a:p>
          <a:p>
            <a:pPr algn="l">
              <a:buFont typeface="Arial" panose="020B0604020202020204" pitchFamily="34" charset="0"/>
              <a:buChar char="•"/>
            </a:pPr>
            <a:r>
              <a:rPr lang="en-GB" sz="2000" i="0">
                <a:solidFill>
                  <a:srgbClr val="333745"/>
                </a:solidFill>
                <a:effectLst/>
                <a:latin typeface="Cairo" panose="020B0604020202020204" charset="-78"/>
                <a:cs typeface="Cairo" panose="020B0604020202020204" charset="-78"/>
              </a:rPr>
              <a:t>Drive current: 2A (MAX single bridge)</a:t>
            </a:r>
          </a:p>
          <a:p>
            <a:pPr algn="l">
              <a:buFont typeface="Arial" panose="020B0604020202020204" pitchFamily="34" charset="0"/>
              <a:buChar char="•"/>
            </a:pPr>
            <a:r>
              <a:rPr lang="en-GB" sz="2000" i="0">
                <a:solidFill>
                  <a:srgbClr val="333745"/>
                </a:solidFill>
                <a:effectLst/>
                <a:latin typeface="Cairo" panose="020B0604020202020204" charset="-78"/>
                <a:cs typeface="Cairo" panose="020B0604020202020204" charset="-78"/>
              </a:rPr>
              <a:t>Max Power: 25W</a:t>
            </a:r>
          </a:p>
          <a:p>
            <a:pPr algn="l"/>
            <a:r>
              <a:rPr lang="en-GB" b="0" i="0">
                <a:solidFill>
                  <a:srgbClr val="000000"/>
                </a:solidFill>
                <a:effectLst/>
                <a:latin typeface="Times New Roman" panose="02020603050405020304" pitchFamily="18" charset="0"/>
              </a:rPr>
              <a:t>(Robotpark.com, 2015)</a:t>
            </a:r>
            <a:endParaRPr lang="en-GB" sz="1100" i="0">
              <a:solidFill>
                <a:srgbClr val="333745"/>
              </a:solidFill>
              <a:effectLst/>
              <a:latin typeface="Cairo" panose="020B0604020202020204" charset="-78"/>
              <a:cs typeface="Cairo" panose="020B0604020202020204" charset="-78"/>
            </a:endParaRPr>
          </a:p>
        </p:txBody>
      </p:sp>
      <p:pic>
        <p:nvPicPr>
          <p:cNvPr id="3" name="Audio 2">
            <a:hlinkClick r:id="" action="ppaction://media"/>
            <a:extLst>
              <a:ext uri="{FF2B5EF4-FFF2-40B4-BE49-F238E27FC236}">
                <a16:creationId xmlns:a16="http://schemas.microsoft.com/office/drawing/2014/main" id="{047608A0-3106-27D5-791C-8C76B1EE78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189626866"/>
      </p:ext>
    </p:extLst>
  </p:cSld>
  <p:clrMapOvr>
    <a:masterClrMapping/>
  </p:clrMapOvr>
  <mc:AlternateContent xmlns:mc="http://schemas.openxmlformats.org/markup-compatibility/2006">
    <mc:Choice xmlns:p14="http://schemas.microsoft.com/office/powerpoint/2010/main" Requires="p14">
      <p:transition spd="med" p14:dur="700" advTm="24251">
        <p:fade/>
      </p:transition>
    </mc:Choice>
    <mc:Fallback>
      <p:transition spd="med" advTm="242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4" name="Google Shape;1000;p37">
            <a:extLst>
              <a:ext uri="{FF2B5EF4-FFF2-40B4-BE49-F238E27FC236}">
                <a16:creationId xmlns:a16="http://schemas.microsoft.com/office/drawing/2014/main" id="{5B47E334-561F-006D-AA01-16CCB28362A5}"/>
              </a:ext>
            </a:extLst>
          </p:cNvPr>
          <p:cNvSpPr txBox="1">
            <a:spLocks/>
          </p:cNvSpPr>
          <p:nvPr/>
        </p:nvSpPr>
        <p:spPr>
          <a:xfrm>
            <a:off x="386846" y="651917"/>
            <a:ext cx="4015200" cy="842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600"/>
              <a:buFont typeface="Pathway Gothic One"/>
              <a:buNone/>
              <a:defRPr sz="1800" b="1" i="0" u="none" strike="noStrike" cap="none">
                <a:solidFill>
                  <a:schemeClr val="lt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9pPr>
          </a:lstStyle>
          <a:p>
            <a:pPr algn="l"/>
            <a:r>
              <a:rPr lang="en-US" sz="3600"/>
              <a:t>3. Potentiometer </a:t>
            </a:r>
          </a:p>
        </p:txBody>
      </p:sp>
      <p:sp>
        <p:nvSpPr>
          <p:cNvPr id="5" name="Google Shape;1001;p37">
            <a:extLst>
              <a:ext uri="{FF2B5EF4-FFF2-40B4-BE49-F238E27FC236}">
                <a16:creationId xmlns:a16="http://schemas.microsoft.com/office/drawing/2014/main" id="{02D0D384-9A03-E200-B30D-93D26B0CEDED}"/>
              </a:ext>
            </a:extLst>
          </p:cNvPr>
          <p:cNvSpPr txBox="1">
            <a:spLocks/>
          </p:cNvSpPr>
          <p:nvPr/>
        </p:nvSpPr>
        <p:spPr>
          <a:xfrm>
            <a:off x="541967" y="1398072"/>
            <a:ext cx="5001583" cy="234735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Ø"/>
            </a:pPr>
            <a:r>
              <a:rPr lang="en-GB" sz="1800">
                <a:solidFill>
                  <a:schemeClr val="tx1"/>
                </a:solidFill>
                <a:latin typeface="Cairo" panose="020B0604020202020204" charset="-78"/>
                <a:ea typeface="Calibri" panose="020F0502020204030204" pitchFamily="34" charset="0"/>
                <a:cs typeface="Cairo" panose="020B0604020202020204" charset="-78"/>
              </a:rPr>
              <a:t>M</a:t>
            </a:r>
            <a:r>
              <a:rPr lang="en-GB" sz="1800">
                <a:solidFill>
                  <a:schemeClr val="tx1"/>
                </a:solidFill>
                <a:effectLst/>
                <a:latin typeface="Cairo" panose="020B0604020202020204" charset="-78"/>
                <a:ea typeface="Calibri" panose="020F0502020204030204" pitchFamily="34" charset="0"/>
                <a:cs typeface="Cairo" panose="020B0604020202020204" charset="-78"/>
              </a:rPr>
              <a:t>anually adjustable variable resistor with 3 terminals</a:t>
            </a:r>
          </a:p>
          <a:p>
            <a:pPr marL="285750" indent="-285750">
              <a:buFont typeface="Wingdings" panose="05000000000000000000" pitchFamily="2" charset="2"/>
              <a:buChar char="Ø"/>
            </a:pPr>
            <a:r>
              <a:rPr lang="en-GB" sz="1800">
                <a:solidFill>
                  <a:schemeClr val="tx1"/>
                </a:solidFill>
                <a:latin typeface="Cairo" panose="020B0604020202020204" charset="-78"/>
                <a:ea typeface="Calibri" panose="020F0502020204030204" pitchFamily="34" charset="0"/>
                <a:cs typeface="Cairo" panose="020B0604020202020204" charset="-78"/>
              </a:rPr>
              <a:t>E</a:t>
            </a:r>
            <a:r>
              <a:rPr lang="en-GB" sz="1800">
                <a:solidFill>
                  <a:schemeClr val="tx1"/>
                </a:solidFill>
                <a:effectLst/>
                <a:latin typeface="Cairo" panose="020B0604020202020204" charset="-78"/>
                <a:ea typeface="Calibri" panose="020F0502020204030204" pitchFamily="34" charset="0"/>
                <a:cs typeface="Cairo" panose="020B0604020202020204" charset="-78"/>
              </a:rPr>
              <a:t>ssentially functions as a variable resistance divider</a:t>
            </a:r>
          </a:p>
          <a:p>
            <a:pPr marL="285750" indent="-285750">
              <a:buFont typeface="Wingdings" panose="05000000000000000000" pitchFamily="2" charset="2"/>
              <a:buChar char="Ø"/>
            </a:pPr>
            <a:r>
              <a:rPr lang="en-GB" sz="1800">
                <a:solidFill>
                  <a:schemeClr val="tx1"/>
                </a:solidFill>
                <a:latin typeface="Cairo" panose="020B0604020202020204" charset="-78"/>
                <a:cs typeface="Cairo" panose="020B0604020202020204" charset="-78"/>
              </a:rPr>
              <a:t>V</a:t>
            </a:r>
            <a:r>
              <a:rPr lang="en-GB" sz="1800" b="0" i="0">
                <a:solidFill>
                  <a:schemeClr val="tx1"/>
                </a:solidFill>
                <a:effectLst/>
                <a:latin typeface="Cairo" panose="020B0604020202020204" charset="-78"/>
                <a:cs typeface="Cairo" panose="020B0604020202020204" charset="-78"/>
              </a:rPr>
              <a:t>oltage is taken between a resistance end contact and the sliding contact</a:t>
            </a:r>
            <a:endParaRPr lang="en-GB" sz="1800">
              <a:solidFill>
                <a:schemeClr val="tx1"/>
              </a:solidFill>
              <a:latin typeface="Cairo" panose="020B0604020202020204" charset="-78"/>
              <a:cs typeface="Cairo" panose="020B0604020202020204" charset="-78"/>
            </a:endParaRPr>
          </a:p>
        </p:txBody>
      </p:sp>
      <p:pic>
        <p:nvPicPr>
          <p:cNvPr id="1026" name="Picture 2" descr="Proper] Potentiometer Connection and Circuit Diagram - ETechnoG">
            <a:extLst>
              <a:ext uri="{FF2B5EF4-FFF2-40B4-BE49-F238E27FC236}">
                <a16:creationId xmlns:a16="http://schemas.microsoft.com/office/drawing/2014/main" id="{A91D6595-BB76-8119-E86D-485C992133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81" t="8096" r="54317" b="10952"/>
          <a:stretch/>
        </p:blipFill>
        <p:spPr bwMode="auto">
          <a:xfrm>
            <a:off x="6036951" y="866102"/>
            <a:ext cx="2266128" cy="26757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A09293-B7EE-7CE4-64A0-27C96D473978}"/>
              </a:ext>
            </a:extLst>
          </p:cNvPr>
          <p:cNvSpPr/>
          <p:nvPr/>
        </p:nvSpPr>
        <p:spPr>
          <a:xfrm>
            <a:off x="7715249" y="2098221"/>
            <a:ext cx="571502" cy="27758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3" name="Audio 2">
            <a:hlinkClick r:id="" action="ppaction://media"/>
            <a:extLst>
              <a:ext uri="{FF2B5EF4-FFF2-40B4-BE49-F238E27FC236}">
                <a16:creationId xmlns:a16="http://schemas.microsoft.com/office/drawing/2014/main" id="{D7B13CB9-0C93-28CB-D14E-90724B239D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693523327"/>
      </p:ext>
    </p:extLst>
  </p:cSld>
  <p:clrMapOvr>
    <a:masterClrMapping/>
  </p:clrMapOvr>
  <mc:AlternateContent xmlns:mc="http://schemas.openxmlformats.org/markup-compatibility/2006">
    <mc:Choice xmlns:p14="http://schemas.microsoft.com/office/powerpoint/2010/main" Requires="p14">
      <p:transition spd="med" p14:dur="700" advTm="39772">
        <p:fade/>
      </p:transition>
    </mc:Choice>
    <mc:Fallback>
      <p:transition spd="med" advTm="397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1D90-17D9-D4A2-CA58-A2C6B5790DDB}"/>
              </a:ext>
            </a:extLst>
          </p:cNvPr>
          <p:cNvSpPr>
            <a:spLocks noGrp="1"/>
          </p:cNvSpPr>
          <p:nvPr>
            <p:ph type="title"/>
          </p:nvPr>
        </p:nvSpPr>
        <p:spPr>
          <a:xfrm>
            <a:off x="719999" y="443462"/>
            <a:ext cx="4015200" cy="842100"/>
          </a:xfrm>
        </p:spPr>
        <p:txBody>
          <a:bodyPr/>
          <a:lstStyle/>
          <a:p>
            <a:r>
              <a:rPr lang="en-GB"/>
              <a:t>Specifications</a:t>
            </a:r>
            <a:endParaRPr lang="en-AE"/>
          </a:p>
        </p:txBody>
      </p:sp>
      <p:sp>
        <p:nvSpPr>
          <p:cNvPr id="3" name="Subtitle 2">
            <a:extLst>
              <a:ext uri="{FF2B5EF4-FFF2-40B4-BE49-F238E27FC236}">
                <a16:creationId xmlns:a16="http://schemas.microsoft.com/office/drawing/2014/main" id="{E4CACB30-0EEF-F23B-DFC0-AFABDC38983F}"/>
              </a:ext>
            </a:extLst>
          </p:cNvPr>
          <p:cNvSpPr>
            <a:spLocks noGrp="1"/>
          </p:cNvSpPr>
          <p:nvPr>
            <p:ph type="subTitle" idx="1"/>
          </p:nvPr>
        </p:nvSpPr>
        <p:spPr>
          <a:xfrm>
            <a:off x="442413" y="1632857"/>
            <a:ext cx="4292786" cy="2514600"/>
          </a:xfrm>
        </p:spPr>
        <p:txBody>
          <a:bodyPr/>
          <a:lstStyle/>
          <a:p>
            <a:pPr algn="l">
              <a:buFont typeface="Arial" panose="020B0604020202020204" pitchFamily="34" charset="0"/>
              <a:buChar char="•"/>
            </a:pPr>
            <a:r>
              <a:rPr lang="en-GB" sz="2000" b="0" i="0">
                <a:solidFill>
                  <a:srgbClr val="303030"/>
                </a:solidFill>
                <a:effectLst/>
                <a:latin typeface="Cairo" panose="020B0604020202020204" charset="-78"/>
                <a:cs typeface="Cairo" panose="020B0604020202020204" charset="-78"/>
              </a:rPr>
              <a:t>Type: Rotary </a:t>
            </a:r>
            <a:r>
              <a:rPr lang="en-GB" sz="2000" b="0" i="0" err="1">
                <a:solidFill>
                  <a:srgbClr val="303030"/>
                </a:solidFill>
                <a:effectLst/>
                <a:latin typeface="Cairo" panose="020B0604020202020204" charset="-78"/>
                <a:cs typeface="Cairo" panose="020B0604020202020204" charset="-78"/>
              </a:rPr>
              <a:t>a.k.a</a:t>
            </a:r>
            <a:r>
              <a:rPr lang="en-GB" sz="2000" b="0" i="0">
                <a:solidFill>
                  <a:srgbClr val="303030"/>
                </a:solidFill>
                <a:effectLst/>
                <a:latin typeface="Cairo" panose="020B0604020202020204" charset="-78"/>
                <a:cs typeface="Cairo" panose="020B0604020202020204" charset="-78"/>
              </a:rPr>
              <a:t> Radio POT</a:t>
            </a:r>
          </a:p>
          <a:p>
            <a:pPr algn="l">
              <a:buFont typeface="Arial" panose="020B0604020202020204" pitchFamily="34" charset="0"/>
              <a:buChar char="•"/>
            </a:pPr>
            <a:r>
              <a:rPr lang="en-GB" sz="2000" b="0" i="0">
                <a:solidFill>
                  <a:srgbClr val="303030"/>
                </a:solidFill>
                <a:effectLst/>
                <a:latin typeface="Cairo" panose="020B0604020202020204" charset="-78"/>
                <a:cs typeface="Cairo" panose="020B0604020202020204" charset="-78"/>
              </a:rPr>
              <a:t>Available in different resistance values like 500</a:t>
            </a:r>
            <a:r>
              <a:rPr lang="el-GR" sz="2000" b="0" i="0">
                <a:solidFill>
                  <a:srgbClr val="303030"/>
                </a:solidFill>
                <a:effectLst/>
                <a:latin typeface="Cairo" panose="020B0604020202020204" charset="-78"/>
                <a:cs typeface="Cairo" panose="020B0604020202020204" charset="-78"/>
              </a:rPr>
              <a:t>Ω, 1</a:t>
            </a:r>
            <a:r>
              <a:rPr lang="en-GB" sz="2000" b="0" i="0">
                <a:solidFill>
                  <a:srgbClr val="303030"/>
                </a:solidFill>
                <a:effectLst/>
                <a:latin typeface="Cairo" panose="020B0604020202020204" charset="-78"/>
                <a:cs typeface="Cairo" panose="020B0604020202020204" charset="-78"/>
              </a:rPr>
              <a:t>K, 2K, 5K, 10K, 22K, 47K, 50K, 100K, 220K, 470K, 500K, 1 M. </a:t>
            </a:r>
          </a:p>
          <a:p>
            <a:pPr algn="l">
              <a:buFont typeface="Arial" panose="020B0604020202020204" pitchFamily="34" charset="0"/>
              <a:buChar char="•"/>
            </a:pPr>
            <a:r>
              <a:rPr lang="en-GB" sz="2000" b="0" i="0">
                <a:solidFill>
                  <a:srgbClr val="303030"/>
                </a:solidFill>
                <a:effectLst/>
                <a:latin typeface="Cairo" panose="020B0604020202020204" charset="-78"/>
                <a:cs typeface="Cairo" panose="020B0604020202020204" charset="-78"/>
              </a:rPr>
              <a:t>Power Rating: 0.3W</a:t>
            </a:r>
          </a:p>
          <a:p>
            <a:pPr algn="l">
              <a:buFont typeface="Arial" panose="020B0604020202020204" pitchFamily="34" charset="0"/>
              <a:buChar char="•"/>
            </a:pPr>
            <a:r>
              <a:rPr lang="en-GB" sz="2000" b="0" i="0">
                <a:solidFill>
                  <a:srgbClr val="303030"/>
                </a:solidFill>
                <a:effectLst/>
                <a:latin typeface="Cairo" panose="020B0604020202020204" charset="-78"/>
                <a:cs typeface="Cairo" panose="020B0604020202020204" charset="-78"/>
              </a:rPr>
              <a:t>Maximum Input Voltage: 200Vdc</a:t>
            </a:r>
          </a:p>
          <a:p>
            <a:pPr algn="l">
              <a:buFont typeface="Arial" panose="020B0604020202020204" pitchFamily="34" charset="0"/>
              <a:buChar char="•"/>
            </a:pPr>
            <a:r>
              <a:rPr lang="en-GB" sz="2000" b="0" i="0">
                <a:solidFill>
                  <a:srgbClr val="303030"/>
                </a:solidFill>
                <a:effectLst/>
                <a:latin typeface="Cairo" panose="020B0604020202020204" charset="-78"/>
                <a:cs typeface="Cairo" panose="020B0604020202020204" charset="-78"/>
              </a:rPr>
              <a:t>Rotational Life: 2000K cycles</a:t>
            </a:r>
          </a:p>
          <a:p>
            <a:pPr algn="l"/>
            <a:r>
              <a:rPr lang="en-GB" sz="1050" b="0" i="0">
                <a:solidFill>
                  <a:srgbClr val="000000"/>
                </a:solidFill>
                <a:effectLst/>
                <a:latin typeface="Times New Roman" panose="02020603050405020304" pitchFamily="18" charset="0"/>
              </a:rPr>
              <a:t>‌</a:t>
            </a:r>
            <a:r>
              <a:rPr lang="en-GB" sz="1400" b="0" i="0">
                <a:solidFill>
                  <a:srgbClr val="000000"/>
                </a:solidFill>
                <a:effectLst/>
                <a:latin typeface="Times New Roman" panose="02020603050405020304" pitchFamily="18" charset="0"/>
              </a:rPr>
              <a:t>(Components101, 2017)</a:t>
            </a:r>
            <a:endParaRPr lang="en-GB" sz="1050" b="0" i="0">
              <a:solidFill>
                <a:srgbClr val="000000"/>
              </a:solidFill>
              <a:effectLst/>
              <a:latin typeface="Times New Roman" panose="02020603050405020304" pitchFamily="18" charset="0"/>
            </a:endParaRPr>
          </a:p>
          <a:p>
            <a:endParaRPr lang="en-AE"/>
          </a:p>
        </p:txBody>
      </p:sp>
      <p:pic>
        <p:nvPicPr>
          <p:cNvPr id="6" name="Picture 5">
            <a:extLst>
              <a:ext uri="{FF2B5EF4-FFF2-40B4-BE49-F238E27FC236}">
                <a16:creationId xmlns:a16="http://schemas.microsoft.com/office/drawing/2014/main" id="{CFCA7970-03F4-8765-4A98-D53D7A5CE6FD}"/>
              </a:ext>
            </a:extLst>
          </p:cNvPr>
          <p:cNvPicPr>
            <a:picLocks noChangeAspect="1"/>
          </p:cNvPicPr>
          <p:nvPr/>
        </p:nvPicPr>
        <p:blipFill>
          <a:blip r:embed="rId4"/>
          <a:stretch>
            <a:fillRect/>
          </a:stretch>
        </p:blipFill>
        <p:spPr>
          <a:xfrm>
            <a:off x="4910728" y="1285562"/>
            <a:ext cx="4116124" cy="2429188"/>
          </a:xfrm>
          <a:prstGeom prst="rect">
            <a:avLst/>
          </a:prstGeom>
        </p:spPr>
      </p:pic>
      <p:pic>
        <p:nvPicPr>
          <p:cNvPr id="4" name="Audio 3">
            <a:hlinkClick r:id="" action="ppaction://media"/>
            <a:extLst>
              <a:ext uri="{FF2B5EF4-FFF2-40B4-BE49-F238E27FC236}">
                <a16:creationId xmlns:a16="http://schemas.microsoft.com/office/drawing/2014/main" id="{68F1D1A2-0FF3-9168-5041-C49557F60D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51851617"/>
      </p:ext>
    </p:extLst>
  </p:cSld>
  <p:clrMapOvr>
    <a:masterClrMapping/>
  </p:clrMapOvr>
  <mc:AlternateContent xmlns:mc="http://schemas.openxmlformats.org/markup-compatibility/2006">
    <mc:Choice xmlns:p14="http://schemas.microsoft.com/office/powerpoint/2010/main" Requires="p14">
      <p:transition spd="med" p14:dur="700" advTm="55435">
        <p:fade/>
      </p:transition>
    </mc:Choice>
    <mc:Fallback>
      <p:transition spd="med" advTm="554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4" name="Google Shape;1000;p37">
            <a:extLst>
              <a:ext uri="{FF2B5EF4-FFF2-40B4-BE49-F238E27FC236}">
                <a16:creationId xmlns:a16="http://schemas.microsoft.com/office/drawing/2014/main" id="{5B47E334-561F-006D-AA01-16CCB28362A5}"/>
              </a:ext>
            </a:extLst>
          </p:cNvPr>
          <p:cNvSpPr txBox="1">
            <a:spLocks/>
          </p:cNvSpPr>
          <p:nvPr/>
        </p:nvSpPr>
        <p:spPr>
          <a:xfrm>
            <a:off x="495029" y="676410"/>
            <a:ext cx="4015200" cy="842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600"/>
              <a:buFont typeface="Pathway Gothic One"/>
              <a:buNone/>
              <a:defRPr sz="1800" b="1" i="0" u="none" strike="noStrike" cap="none">
                <a:solidFill>
                  <a:schemeClr val="lt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9pPr>
          </a:lstStyle>
          <a:p>
            <a:pPr algn="l"/>
            <a:r>
              <a:rPr lang="en-US" sz="3600"/>
              <a:t>4. Arduino Uno</a:t>
            </a:r>
          </a:p>
        </p:txBody>
      </p:sp>
      <p:sp>
        <p:nvSpPr>
          <p:cNvPr id="5" name="Google Shape;1001;p37">
            <a:extLst>
              <a:ext uri="{FF2B5EF4-FFF2-40B4-BE49-F238E27FC236}">
                <a16:creationId xmlns:a16="http://schemas.microsoft.com/office/drawing/2014/main" id="{02D0D384-9A03-E200-B30D-93D26B0CEDED}"/>
              </a:ext>
            </a:extLst>
          </p:cNvPr>
          <p:cNvSpPr txBox="1">
            <a:spLocks/>
          </p:cNvSpPr>
          <p:nvPr/>
        </p:nvSpPr>
        <p:spPr>
          <a:xfrm>
            <a:off x="495029" y="1518510"/>
            <a:ext cx="5122000" cy="1951883"/>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Ø"/>
            </a:pPr>
            <a:r>
              <a:rPr lang="en-GB" sz="1600">
                <a:solidFill>
                  <a:srgbClr val="202124"/>
                </a:solidFill>
                <a:latin typeface="Arial" panose="020B0604020202020204" pitchFamily="34" charset="0"/>
                <a:ea typeface="Calibri" panose="020F0502020204030204" pitchFamily="34" charset="0"/>
              </a:rPr>
              <a:t>L</a:t>
            </a:r>
            <a:r>
              <a:rPr lang="en-GB" sz="1600">
                <a:solidFill>
                  <a:srgbClr val="202124"/>
                </a:solidFill>
                <a:effectLst/>
                <a:latin typeface="Arial" panose="020B0604020202020204" pitchFamily="34" charset="0"/>
                <a:ea typeface="Calibri" panose="020F0502020204030204" pitchFamily="34" charset="0"/>
              </a:rPr>
              <a:t>ow-cost, flexible, and easy-to-use programmable open-source microcontroller board </a:t>
            </a:r>
            <a:endParaRPr lang="en-GB" sz="1600">
              <a:solidFill>
                <a:srgbClr val="202124"/>
              </a:solidFill>
              <a:effectLst/>
              <a:latin typeface="Cairo" panose="020B0604020202020204" charset="-78"/>
              <a:ea typeface="Calibri" panose="020F0502020204030204" pitchFamily="34" charset="0"/>
              <a:cs typeface="Cairo" panose="020B0604020202020204" charset="-78"/>
            </a:endParaRPr>
          </a:p>
          <a:p>
            <a:pPr marL="285750" indent="-285750">
              <a:buFont typeface="Wingdings" panose="05000000000000000000" pitchFamily="2" charset="2"/>
              <a:buChar char="Ø"/>
            </a:pPr>
            <a:r>
              <a:rPr lang="en-GB" sz="1600">
                <a:solidFill>
                  <a:srgbClr val="202124"/>
                </a:solidFill>
                <a:latin typeface="arial" panose="020B0604020202020204" pitchFamily="34" charset="0"/>
              </a:rPr>
              <a:t>H</a:t>
            </a:r>
            <a:r>
              <a:rPr lang="en-GB" sz="1600" b="0" i="0">
                <a:solidFill>
                  <a:srgbClr val="202124"/>
                </a:solidFill>
                <a:effectLst/>
                <a:latin typeface="arial" panose="020B0604020202020204" pitchFamily="34" charset="0"/>
              </a:rPr>
              <a:t>as 14 digital input/output pins (of which 6 can be used as PWM outputs), 6 </a:t>
            </a:r>
            <a:r>
              <a:rPr lang="en-GB" sz="1600" b="0" i="0" err="1">
                <a:solidFill>
                  <a:srgbClr val="202124"/>
                </a:solidFill>
                <a:effectLst/>
                <a:latin typeface="arial" panose="020B0604020202020204" pitchFamily="34" charset="0"/>
              </a:rPr>
              <a:t>analog</a:t>
            </a:r>
            <a:r>
              <a:rPr lang="en-GB" sz="1600" b="0" i="0">
                <a:solidFill>
                  <a:srgbClr val="202124"/>
                </a:solidFill>
                <a:effectLst/>
                <a:latin typeface="arial" panose="020B0604020202020204" pitchFamily="34" charset="0"/>
              </a:rPr>
              <a:t> inputs, a 16 MHz ceramic resonator, a USB connection, a power jack, an ICSP header and a reset button.</a:t>
            </a:r>
            <a:endParaRPr lang="en-GB" sz="1600"/>
          </a:p>
        </p:txBody>
      </p:sp>
      <p:pic>
        <p:nvPicPr>
          <p:cNvPr id="2050" name="Picture 2" descr="Arduino Uno - Wikipedia">
            <a:extLst>
              <a:ext uri="{FF2B5EF4-FFF2-40B4-BE49-F238E27FC236}">
                <a16:creationId xmlns:a16="http://schemas.microsoft.com/office/drawing/2014/main" id="{CD28964E-02B4-B116-C8F7-0269F314B2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696" b="10871"/>
          <a:stretch/>
        </p:blipFill>
        <p:spPr bwMode="auto">
          <a:xfrm>
            <a:off x="5894615" y="1592036"/>
            <a:ext cx="2754356" cy="221541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6D3AE186-A568-A019-B3D7-1134136E29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699130975"/>
      </p:ext>
    </p:extLst>
  </p:cSld>
  <p:clrMapOvr>
    <a:masterClrMapping/>
  </p:clrMapOvr>
  <mc:AlternateContent xmlns:mc="http://schemas.openxmlformats.org/markup-compatibility/2006">
    <mc:Choice xmlns:p14="http://schemas.microsoft.com/office/powerpoint/2010/main" Requires="p14">
      <p:transition spd="med" p14:dur="700" advTm="55900">
        <p:fade/>
      </p:transition>
    </mc:Choice>
    <mc:Fallback>
      <p:transition spd="med" advTm="559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1D90-17D9-D4A2-CA58-A2C6B5790DDB}"/>
              </a:ext>
            </a:extLst>
          </p:cNvPr>
          <p:cNvSpPr>
            <a:spLocks noGrp="1"/>
          </p:cNvSpPr>
          <p:nvPr>
            <p:ph type="title"/>
          </p:nvPr>
        </p:nvSpPr>
        <p:spPr>
          <a:xfrm>
            <a:off x="719999" y="443462"/>
            <a:ext cx="4015200" cy="842100"/>
          </a:xfrm>
        </p:spPr>
        <p:txBody>
          <a:bodyPr/>
          <a:lstStyle/>
          <a:p>
            <a:r>
              <a:rPr lang="en-GB"/>
              <a:t>Specifications</a:t>
            </a:r>
            <a:endParaRPr lang="en-AE"/>
          </a:p>
        </p:txBody>
      </p:sp>
      <p:sp>
        <p:nvSpPr>
          <p:cNvPr id="3" name="Subtitle 2">
            <a:extLst>
              <a:ext uri="{FF2B5EF4-FFF2-40B4-BE49-F238E27FC236}">
                <a16:creationId xmlns:a16="http://schemas.microsoft.com/office/drawing/2014/main" id="{E4CACB30-0EEF-F23B-DFC0-AFABDC38983F}"/>
              </a:ext>
            </a:extLst>
          </p:cNvPr>
          <p:cNvSpPr>
            <a:spLocks noGrp="1"/>
          </p:cNvSpPr>
          <p:nvPr>
            <p:ph type="subTitle" idx="1"/>
          </p:nvPr>
        </p:nvSpPr>
        <p:spPr>
          <a:xfrm>
            <a:off x="110168" y="1090201"/>
            <a:ext cx="4430272" cy="3224892"/>
          </a:xfrm>
        </p:spPr>
        <p:txBody>
          <a:bodyPr/>
          <a:lstStyle/>
          <a:p>
            <a:pPr algn="l">
              <a:buFont typeface="Arial" panose="020B0604020202020204" pitchFamily="34" charset="0"/>
              <a:buChar char="•"/>
            </a:pPr>
            <a:r>
              <a:rPr lang="en-GB" sz="1800" b="0" i="0">
                <a:solidFill>
                  <a:srgbClr val="202124"/>
                </a:solidFill>
                <a:effectLst/>
                <a:latin typeface="arial" panose="020B0604020202020204" pitchFamily="34" charset="0"/>
              </a:rPr>
              <a:t>Microcontroller: ATmega328P.</a:t>
            </a:r>
          </a:p>
          <a:p>
            <a:pPr algn="l">
              <a:buFont typeface="Arial" panose="020B0604020202020204" pitchFamily="34" charset="0"/>
              <a:buChar char="•"/>
            </a:pPr>
            <a:r>
              <a:rPr lang="en-GB" sz="1800" b="0" i="0">
                <a:solidFill>
                  <a:srgbClr val="202124"/>
                </a:solidFill>
                <a:effectLst/>
                <a:latin typeface="arial" panose="020B0604020202020204" pitchFamily="34" charset="0"/>
              </a:rPr>
              <a:t>Operating Voltage: 5V.</a:t>
            </a:r>
          </a:p>
          <a:p>
            <a:pPr algn="l">
              <a:buFont typeface="Arial" panose="020B0604020202020204" pitchFamily="34" charset="0"/>
              <a:buChar char="•"/>
            </a:pPr>
            <a:r>
              <a:rPr lang="en-GB" sz="1800" b="0" i="0">
                <a:solidFill>
                  <a:srgbClr val="202124"/>
                </a:solidFill>
                <a:effectLst/>
                <a:latin typeface="arial" panose="020B0604020202020204" pitchFamily="34" charset="0"/>
              </a:rPr>
              <a:t>Input Voltage (recommended): 7-12V.</a:t>
            </a:r>
          </a:p>
          <a:p>
            <a:pPr algn="l">
              <a:buFont typeface="Arial" panose="020B0604020202020204" pitchFamily="34" charset="0"/>
              <a:buChar char="•"/>
            </a:pPr>
            <a:r>
              <a:rPr lang="en-GB" sz="1800" b="0" i="0">
                <a:solidFill>
                  <a:srgbClr val="202124"/>
                </a:solidFill>
                <a:effectLst/>
                <a:latin typeface="arial" panose="020B0604020202020204" pitchFamily="34" charset="0"/>
              </a:rPr>
              <a:t>Input Voltage (limit): 6-20V.</a:t>
            </a:r>
          </a:p>
          <a:p>
            <a:pPr algn="l">
              <a:buFont typeface="Arial" panose="020B0604020202020204" pitchFamily="34" charset="0"/>
              <a:buChar char="•"/>
            </a:pPr>
            <a:r>
              <a:rPr lang="en-GB" sz="1800" b="0" i="0">
                <a:solidFill>
                  <a:srgbClr val="202124"/>
                </a:solidFill>
                <a:effectLst/>
                <a:latin typeface="arial" panose="020B0604020202020204" pitchFamily="34" charset="0"/>
              </a:rPr>
              <a:t>Digital I/O Pins: 14 (of which 6 provide PWM output)</a:t>
            </a:r>
          </a:p>
          <a:p>
            <a:pPr algn="l">
              <a:buFont typeface="Arial" panose="020B0604020202020204" pitchFamily="34" charset="0"/>
              <a:buChar char="•"/>
            </a:pPr>
            <a:r>
              <a:rPr lang="en-GB" sz="1800" b="0" i="0">
                <a:solidFill>
                  <a:srgbClr val="202124"/>
                </a:solidFill>
                <a:effectLst/>
                <a:latin typeface="arial" panose="020B0604020202020204" pitchFamily="34" charset="0"/>
              </a:rPr>
              <a:t>PWM Digital I/O Pins: 6.</a:t>
            </a:r>
          </a:p>
          <a:p>
            <a:pPr algn="l">
              <a:buFont typeface="Arial" panose="020B0604020202020204" pitchFamily="34" charset="0"/>
              <a:buChar char="•"/>
            </a:pPr>
            <a:r>
              <a:rPr lang="en-GB" sz="1800" b="0" i="0">
                <a:solidFill>
                  <a:srgbClr val="202124"/>
                </a:solidFill>
                <a:effectLst/>
                <a:latin typeface="arial" panose="020B0604020202020204" pitchFamily="34" charset="0"/>
              </a:rPr>
              <a:t>Analog Input Pins: 6.</a:t>
            </a:r>
          </a:p>
          <a:p>
            <a:pPr algn="l">
              <a:buFont typeface="Arial" panose="020B0604020202020204" pitchFamily="34" charset="0"/>
              <a:buChar char="•"/>
            </a:pPr>
            <a:r>
              <a:rPr lang="en-GB" sz="1800" b="0" i="0">
                <a:solidFill>
                  <a:srgbClr val="202124"/>
                </a:solidFill>
                <a:effectLst/>
                <a:latin typeface="arial" panose="020B0604020202020204" pitchFamily="34" charset="0"/>
              </a:rPr>
              <a:t>DC Current per I/O Pin: 20 mA.</a:t>
            </a:r>
          </a:p>
          <a:p>
            <a:pPr marL="127000" indent="0" algn="l"/>
            <a:r>
              <a:rPr lang="en-GB" sz="1100" b="0" i="0">
                <a:solidFill>
                  <a:srgbClr val="000000"/>
                </a:solidFill>
                <a:effectLst/>
                <a:latin typeface="Times New Roman" panose="02020603050405020304" pitchFamily="18" charset="0"/>
              </a:rPr>
              <a:t>(TOMSON ELECTRONICS, 2018)</a:t>
            </a:r>
            <a:endParaRPr lang="en-GB" sz="1050" b="0" i="0">
              <a:solidFill>
                <a:srgbClr val="202124"/>
              </a:solidFill>
              <a:effectLst/>
              <a:latin typeface="arial" panose="020B0604020202020204" pitchFamily="34" charset="0"/>
            </a:endParaRPr>
          </a:p>
          <a:p>
            <a:endParaRPr lang="en-AE"/>
          </a:p>
        </p:txBody>
      </p:sp>
      <p:pic>
        <p:nvPicPr>
          <p:cNvPr id="3076" name="Picture 4" descr="Arduino UNO - JavaTpoint">
            <a:extLst>
              <a:ext uri="{FF2B5EF4-FFF2-40B4-BE49-F238E27FC236}">
                <a16:creationId xmlns:a16="http://schemas.microsoft.com/office/drawing/2014/main" id="{894AB88E-730D-BF43-8462-D213B7C39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23767"/>
            <a:ext cx="4461832" cy="3095965"/>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02079F8B-7057-4191-AD9C-7A0DE81F62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995040629"/>
      </p:ext>
    </p:extLst>
  </p:cSld>
  <p:clrMapOvr>
    <a:masterClrMapping/>
  </p:clrMapOvr>
  <mc:AlternateContent xmlns:mc="http://schemas.openxmlformats.org/markup-compatibility/2006">
    <mc:Choice xmlns:p14="http://schemas.microsoft.com/office/powerpoint/2010/main" Requires="p14">
      <p:transition spd="med" p14:dur="700" advTm="36070">
        <p:fade/>
      </p:transition>
    </mc:Choice>
    <mc:Fallback>
      <p:transition spd="med" advTm="360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5" name="Google Shape;1345;p47">
            <a:extLst>
              <a:ext uri="{FF2B5EF4-FFF2-40B4-BE49-F238E27FC236}">
                <a16:creationId xmlns:a16="http://schemas.microsoft.com/office/drawing/2014/main" id="{BDB59698-A885-7AF2-D5C5-62FA9B874EB5}"/>
              </a:ext>
            </a:extLst>
          </p:cNvPr>
          <p:cNvSpPr txBox="1">
            <a:spLocks/>
          </p:cNvSpPr>
          <p:nvPr/>
        </p:nvSpPr>
        <p:spPr>
          <a:xfrm>
            <a:off x="1416900" y="1590316"/>
            <a:ext cx="6310200" cy="1407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600"/>
              <a:buFont typeface="Pathway Gothic One"/>
              <a:buNone/>
              <a:defRPr sz="1800" b="1" i="0" u="none" strike="noStrike" cap="none">
                <a:solidFill>
                  <a:schemeClr val="lt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9pPr>
          </a:lstStyle>
          <a:p>
            <a:r>
              <a:rPr lang="en-US" sz="8000"/>
              <a:t>Software Specifics</a:t>
            </a:r>
          </a:p>
        </p:txBody>
      </p:sp>
      <p:sp>
        <p:nvSpPr>
          <p:cNvPr id="4" name="Google Shape;974;p33">
            <a:extLst>
              <a:ext uri="{FF2B5EF4-FFF2-40B4-BE49-F238E27FC236}">
                <a16:creationId xmlns:a16="http://schemas.microsoft.com/office/drawing/2014/main" id="{318E3C9C-9120-C4E2-00B8-698826E9D712}"/>
              </a:ext>
            </a:extLst>
          </p:cNvPr>
          <p:cNvSpPr/>
          <p:nvPr/>
        </p:nvSpPr>
        <p:spPr>
          <a:xfrm>
            <a:off x="3849450" y="547022"/>
            <a:ext cx="1216500" cy="1216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F285485C-8D48-09E8-2D4B-0D7B1DA4EF8D}"/>
              </a:ext>
            </a:extLst>
          </p:cNvPr>
          <p:cNvSpPr txBox="1"/>
          <p:nvPr/>
        </p:nvSpPr>
        <p:spPr>
          <a:xfrm>
            <a:off x="2171700" y="555107"/>
            <a:ext cx="4572000" cy="1200329"/>
          </a:xfrm>
          <a:prstGeom prst="rect">
            <a:avLst/>
          </a:prstGeom>
          <a:noFill/>
        </p:spPr>
        <p:txBody>
          <a:bodyPr wrap="square">
            <a:spAutoFit/>
          </a:bodyPr>
          <a:lstStyle/>
          <a:p>
            <a:pPr marL="0" lvl="0" indent="0" algn="ctr" rtl="0">
              <a:spcBef>
                <a:spcPts val="0"/>
              </a:spcBef>
              <a:spcAft>
                <a:spcPts val="0"/>
              </a:spcAft>
              <a:buNone/>
            </a:pPr>
            <a:r>
              <a:rPr lang="en" sz="7200" b="1">
                <a:solidFill>
                  <a:schemeClr val="tx2"/>
                </a:solidFill>
                <a:latin typeface="Pathway Gothic One" panose="020B0604020202020204" charset="0"/>
              </a:rPr>
              <a:t>03.</a:t>
            </a:r>
          </a:p>
        </p:txBody>
      </p:sp>
    </p:spTree>
    <p:extLst>
      <p:ext uri="{BB962C8B-B14F-4D97-AF65-F5344CB8AC3E}">
        <p14:creationId xmlns:p14="http://schemas.microsoft.com/office/powerpoint/2010/main" val="254000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36"/>
          <p:cNvSpPr txBox="1">
            <a:spLocks noGrp="1"/>
          </p:cNvSpPr>
          <p:nvPr>
            <p:ph type="title"/>
          </p:nvPr>
        </p:nvSpPr>
        <p:spPr>
          <a:xfrm>
            <a:off x="3762914" y="443462"/>
            <a:ext cx="4015200" cy="84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a:t>We decided to break the code down to the following parts:</a:t>
            </a:r>
            <a:endParaRPr sz="3200"/>
          </a:p>
        </p:txBody>
      </p:sp>
      <p:sp>
        <p:nvSpPr>
          <p:cNvPr id="995" name="Google Shape;995;p36"/>
          <p:cNvSpPr txBox="1">
            <a:spLocks noGrp="1"/>
          </p:cNvSpPr>
          <p:nvPr>
            <p:ph type="subTitle" idx="1"/>
          </p:nvPr>
        </p:nvSpPr>
        <p:spPr>
          <a:xfrm>
            <a:off x="4379772" y="1851767"/>
            <a:ext cx="4015200" cy="1730400"/>
          </a:xfrm>
          <a:prstGeom prst="rect">
            <a:avLst/>
          </a:prstGeom>
        </p:spPr>
        <p:txBody>
          <a:bodyPr spcFirstLastPara="1" wrap="square" lIns="0" tIns="0" rIns="0" bIns="0" anchor="ctr" anchorCtr="0">
            <a:noAutofit/>
          </a:bodyPr>
          <a:lstStyle/>
          <a:p>
            <a:pPr marL="342900" lvl="0" indent="-342900" algn="l" rtl="0">
              <a:lnSpc>
                <a:spcPct val="150000"/>
              </a:lnSpc>
              <a:spcBef>
                <a:spcPts val="0"/>
              </a:spcBef>
              <a:spcAft>
                <a:spcPts val="0"/>
              </a:spcAft>
              <a:buFont typeface="+mj-lt"/>
              <a:buAutoNum type="arabicPeriod"/>
            </a:pPr>
            <a:r>
              <a:rPr lang="en-US" sz="2000" b="1"/>
              <a:t>Serial Monitor</a:t>
            </a:r>
          </a:p>
          <a:p>
            <a:pPr marL="342900" lvl="0" indent="-342900" algn="l" rtl="0">
              <a:lnSpc>
                <a:spcPct val="150000"/>
              </a:lnSpc>
              <a:spcBef>
                <a:spcPts val="0"/>
              </a:spcBef>
              <a:spcAft>
                <a:spcPts val="0"/>
              </a:spcAft>
              <a:buFont typeface="+mj-lt"/>
              <a:buAutoNum type="arabicPeriod"/>
            </a:pPr>
            <a:r>
              <a:rPr lang="en-US" sz="2000" b="1"/>
              <a:t>LCD</a:t>
            </a:r>
          </a:p>
          <a:p>
            <a:pPr marL="342900" lvl="0" indent="-342900" algn="l" rtl="0">
              <a:lnSpc>
                <a:spcPct val="150000"/>
              </a:lnSpc>
              <a:spcBef>
                <a:spcPts val="0"/>
              </a:spcBef>
              <a:spcAft>
                <a:spcPts val="0"/>
              </a:spcAft>
              <a:buFont typeface="+mj-lt"/>
              <a:buAutoNum type="arabicPeriod"/>
            </a:pPr>
            <a:r>
              <a:rPr lang="en-US" sz="2000" b="1"/>
              <a:t>Motor (Fan)</a:t>
            </a:r>
          </a:p>
          <a:p>
            <a:pPr marL="342900" lvl="0" indent="-342900" algn="l" rtl="0">
              <a:lnSpc>
                <a:spcPct val="150000"/>
              </a:lnSpc>
              <a:spcBef>
                <a:spcPts val="0"/>
              </a:spcBef>
              <a:spcAft>
                <a:spcPts val="0"/>
              </a:spcAft>
              <a:buFont typeface="+mj-lt"/>
              <a:buAutoNum type="arabicPeriod"/>
            </a:pPr>
            <a:r>
              <a:rPr lang="en-US" sz="2000" b="1"/>
              <a:t>BLYNK</a:t>
            </a:r>
            <a:endParaRPr sz="2000"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37"/>
          <p:cNvSpPr txBox="1">
            <a:spLocks noGrp="1"/>
          </p:cNvSpPr>
          <p:nvPr>
            <p:ph type="title"/>
          </p:nvPr>
        </p:nvSpPr>
        <p:spPr>
          <a:xfrm>
            <a:off x="204743" y="669153"/>
            <a:ext cx="4015200" cy="84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 Serial Monitor: Foundation</a:t>
            </a:r>
            <a:endParaRPr/>
          </a:p>
        </p:txBody>
      </p:sp>
      <p:sp>
        <p:nvSpPr>
          <p:cNvPr id="1001" name="Google Shape;1001;p37"/>
          <p:cNvSpPr txBox="1">
            <a:spLocks noGrp="1"/>
          </p:cNvSpPr>
          <p:nvPr>
            <p:ph type="subTitle" idx="1"/>
          </p:nvPr>
        </p:nvSpPr>
        <p:spPr>
          <a:xfrm>
            <a:off x="288200" y="1779196"/>
            <a:ext cx="4015200" cy="173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This part of the code focuses on displaying the current  temperature and humidity on the serial monitor of the ARDUINO application.</a:t>
            </a:r>
            <a:endParaRPr/>
          </a:p>
        </p:txBody>
      </p:sp>
      <p:pic>
        <p:nvPicPr>
          <p:cNvPr id="2" name="Picture 1">
            <a:extLst>
              <a:ext uri="{FF2B5EF4-FFF2-40B4-BE49-F238E27FC236}">
                <a16:creationId xmlns:a16="http://schemas.microsoft.com/office/drawing/2014/main" id="{F74144FE-AF07-84C4-3BEE-99B87A93966B}"/>
              </a:ext>
            </a:extLst>
          </p:cNvPr>
          <p:cNvPicPr>
            <a:picLocks noChangeAspect="1"/>
          </p:cNvPicPr>
          <p:nvPr/>
        </p:nvPicPr>
        <p:blipFill>
          <a:blip r:embed="rId3"/>
          <a:stretch>
            <a:fillRect/>
          </a:stretch>
        </p:blipFill>
        <p:spPr>
          <a:xfrm>
            <a:off x="4572000" y="1707197"/>
            <a:ext cx="4015200" cy="28421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9" name="Google Shape;989;p35"/>
          <p:cNvSpPr txBox="1">
            <a:spLocks noGrp="1"/>
          </p:cNvSpPr>
          <p:nvPr>
            <p:ph type="title" idx="2"/>
          </p:nvPr>
        </p:nvSpPr>
        <p:spPr>
          <a:xfrm>
            <a:off x="441307" y="1646503"/>
            <a:ext cx="4068922" cy="109937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a:latin typeface="Cairo" panose="020B0604020202020204" charset="-78"/>
                <a:cs typeface="Cairo" panose="020B0604020202020204" charset="-78"/>
              </a:rPr>
              <a:t>The next part of the code focuses on displaying the current temperature and humidity values, but this time, on an LCD 2x2 physical screen</a:t>
            </a:r>
            <a:r>
              <a:rPr lang="en-US">
                <a:latin typeface="Cairo" panose="020B0604020202020204" charset="-78"/>
                <a:cs typeface="Cairo" panose="020B0604020202020204" charset="-78"/>
              </a:rPr>
              <a:t>.</a:t>
            </a:r>
          </a:p>
        </p:txBody>
      </p:sp>
      <p:sp>
        <p:nvSpPr>
          <p:cNvPr id="4" name="Google Shape;1000;p37">
            <a:extLst>
              <a:ext uri="{FF2B5EF4-FFF2-40B4-BE49-F238E27FC236}">
                <a16:creationId xmlns:a16="http://schemas.microsoft.com/office/drawing/2014/main" id="{5B47E334-561F-006D-AA01-16CCB28362A5}"/>
              </a:ext>
            </a:extLst>
          </p:cNvPr>
          <p:cNvSpPr txBox="1">
            <a:spLocks/>
          </p:cNvSpPr>
          <p:nvPr/>
        </p:nvSpPr>
        <p:spPr>
          <a:xfrm>
            <a:off x="495029" y="676410"/>
            <a:ext cx="4015200" cy="842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600"/>
              <a:buFont typeface="Pathway Gothic One"/>
              <a:buNone/>
              <a:defRPr sz="1800" b="1" i="0" u="none" strike="noStrike" cap="none">
                <a:solidFill>
                  <a:schemeClr val="lt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9pPr>
          </a:lstStyle>
          <a:p>
            <a:pPr algn="l"/>
            <a:r>
              <a:rPr lang="en-US" sz="3600"/>
              <a:t>2. LCD</a:t>
            </a:r>
          </a:p>
        </p:txBody>
      </p:sp>
      <p:pic>
        <p:nvPicPr>
          <p:cNvPr id="2" name="Picture 1">
            <a:extLst>
              <a:ext uri="{FF2B5EF4-FFF2-40B4-BE49-F238E27FC236}">
                <a16:creationId xmlns:a16="http://schemas.microsoft.com/office/drawing/2014/main" id="{4F5CACFB-7158-A07E-FE3C-07BB7CCDD144}"/>
              </a:ext>
            </a:extLst>
          </p:cNvPr>
          <p:cNvPicPr>
            <a:picLocks noChangeAspect="1"/>
          </p:cNvPicPr>
          <p:nvPr/>
        </p:nvPicPr>
        <p:blipFill rotWithShape="1">
          <a:blip r:embed="rId3"/>
          <a:srcRect t="2822"/>
          <a:stretch/>
        </p:blipFill>
        <p:spPr>
          <a:xfrm>
            <a:off x="4572000" y="1224596"/>
            <a:ext cx="4371211" cy="2251320"/>
          </a:xfrm>
          <a:prstGeom prst="rect">
            <a:avLst/>
          </a:prstGeom>
        </p:spPr>
      </p:pic>
    </p:spTree>
    <p:extLst>
      <p:ext uri="{BB962C8B-B14F-4D97-AF65-F5344CB8AC3E}">
        <p14:creationId xmlns:p14="http://schemas.microsoft.com/office/powerpoint/2010/main" val="3386828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9" name="Google Shape;989;p35"/>
          <p:cNvSpPr txBox="1">
            <a:spLocks noGrp="1"/>
          </p:cNvSpPr>
          <p:nvPr>
            <p:ph type="title" idx="2"/>
          </p:nvPr>
        </p:nvSpPr>
        <p:spPr>
          <a:xfrm>
            <a:off x="289699" y="2022060"/>
            <a:ext cx="4068922" cy="109937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a:latin typeface="Cairo" panose="020B0604020202020204" charset="-78"/>
                <a:cs typeface="Cairo" panose="020B0604020202020204" charset="-78"/>
              </a:rPr>
              <a:t>This is the most important part of the code because it controls the fan, and it has all the if statements  </a:t>
            </a:r>
            <a:endParaRPr lang="en-US">
              <a:latin typeface="Cairo" panose="020B0604020202020204" charset="-78"/>
              <a:cs typeface="Cairo" panose="020B0604020202020204" charset="-78"/>
            </a:endParaRPr>
          </a:p>
        </p:txBody>
      </p:sp>
      <p:sp>
        <p:nvSpPr>
          <p:cNvPr id="4" name="Google Shape;1000;p37">
            <a:extLst>
              <a:ext uri="{FF2B5EF4-FFF2-40B4-BE49-F238E27FC236}">
                <a16:creationId xmlns:a16="http://schemas.microsoft.com/office/drawing/2014/main" id="{5B47E334-561F-006D-AA01-16CCB28362A5}"/>
              </a:ext>
            </a:extLst>
          </p:cNvPr>
          <p:cNvSpPr txBox="1">
            <a:spLocks/>
          </p:cNvSpPr>
          <p:nvPr/>
        </p:nvSpPr>
        <p:spPr>
          <a:xfrm>
            <a:off x="495029" y="676410"/>
            <a:ext cx="4015200" cy="842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600"/>
              <a:buFont typeface="Pathway Gothic One"/>
              <a:buNone/>
              <a:defRPr sz="1800" b="1" i="0" u="none" strike="noStrike" cap="none">
                <a:solidFill>
                  <a:schemeClr val="lt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9pPr>
          </a:lstStyle>
          <a:p>
            <a:pPr algn="l"/>
            <a:r>
              <a:rPr lang="en-US" sz="3600"/>
              <a:t>3. Motor: The fan</a:t>
            </a:r>
          </a:p>
        </p:txBody>
      </p:sp>
      <p:pic>
        <p:nvPicPr>
          <p:cNvPr id="5" name="Picture 4" descr="Graphical user interface, text, application&#10;&#10;Description automatically generated">
            <a:extLst>
              <a:ext uri="{FF2B5EF4-FFF2-40B4-BE49-F238E27FC236}">
                <a16:creationId xmlns:a16="http://schemas.microsoft.com/office/drawing/2014/main" id="{CF6BA61C-EDF8-5391-2A77-57682DC99637}"/>
              </a:ext>
            </a:extLst>
          </p:cNvPr>
          <p:cNvPicPr>
            <a:picLocks noChangeAspect="1"/>
          </p:cNvPicPr>
          <p:nvPr/>
        </p:nvPicPr>
        <p:blipFill rotWithShape="1">
          <a:blip r:embed="rId3"/>
          <a:srcRect r="19475"/>
          <a:stretch/>
        </p:blipFill>
        <p:spPr>
          <a:xfrm>
            <a:off x="4572000" y="1518510"/>
            <a:ext cx="4448148" cy="2492648"/>
          </a:xfrm>
          <a:prstGeom prst="rect">
            <a:avLst/>
          </a:prstGeom>
        </p:spPr>
      </p:pic>
    </p:spTree>
    <p:extLst>
      <p:ext uri="{BB962C8B-B14F-4D97-AF65-F5344CB8AC3E}">
        <p14:creationId xmlns:p14="http://schemas.microsoft.com/office/powerpoint/2010/main" val="3406478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30"/>
          <p:cNvSpPr/>
          <p:nvPr/>
        </p:nvSpPr>
        <p:spPr>
          <a:xfrm>
            <a:off x="4986800" y="2660725"/>
            <a:ext cx="675300" cy="675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4986800" y="3795450"/>
            <a:ext cx="675300" cy="675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4986800" y="1526000"/>
            <a:ext cx="675300" cy="675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834300" y="2660725"/>
            <a:ext cx="675300" cy="675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834300" y="3795450"/>
            <a:ext cx="675300" cy="675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834300" y="1526000"/>
            <a:ext cx="675300" cy="675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TABLE OF CONTENTS</a:t>
            </a:r>
            <a:endParaRPr/>
          </a:p>
        </p:txBody>
      </p:sp>
      <p:sp>
        <p:nvSpPr>
          <p:cNvPr id="912" name="Google Shape;912;p30"/>
          <p:cNvSpPr txBox="1">
            <a:spLocks noGrp="1"/>
          </p:cNvSpPr>
          <p:nvPr>
            <p:ph type="subTitle" idx="1"/>
          </p:nvPr>
        </p:nvSpPr>
        <p:spPr>
          <a:xfrm>
            <a:off x="1842725" y="4042050"/>
            <a:ext cx="2314500" cy="428700"/>
          </a:xfrm>
          <a:prstGeom prst="rect">
            <a:avLst/>
          </a:prstGeom>
        </p:spPr>
        <p:txBody>
          <a:bodyPr spcFirstLastPara="1" wrap="square" lIns="0" tIns="0" rIns="0" bIns="0" anchor="ctr" anchorCtr="0">
            <a:noAutofit/>
          </a:bodyPr>
          <a:lstStyle/>
          <a:p>
            <a:pPr marL="0" indent="0"/>
            <a:r>
              <a:rPr lang="en-GB"/>
              <a:t>SOFTWARE SPECIFICS</a:t>
            </a:r>
          </a:p>
          <a:p>
            <a:pPr marL="0" lvl="0" indent="0" algn="l" rtl="0">
              <a:spcBef>
                <a:spcPts val="0"/>
              </a:spcBef>
              <a:spcAft>
                <a:spcPts val="0"/>
              </a:spcAft>
              <a:buNone/>
            </a:pPr>
            <a:endParaRPr/>
          </a:p>
        </p:txBody>
      </p:sp>
      <p:sp>
        <p:nvSpPr>
          <p:cNvPr id="914" name="Google Shape;914;p30"/>
          <p:cNvSpPr txBox="1">
            <a:spLocks noGrp="1"/>
          </p:cNvSpPr>
          <p:nvPr>
            <p:ph type="title" idx="3"/>
          </p:nvPr>
        </p:nvSpPr>
        <p:spPr>
          <a:xfrm>
            <a:off x="913950" y="3662700"/>
            <a:ext cx="516000" cy="9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915" name="Google Shape;915;p30"/>
          <p:cNvSpPr txBox="1">
            <a:spLocks noGrp="1"/>
          </p:cNvSpPr>
          <p:nvPr>
            <p:ph type="subTitle" idx="4"/>
          </p:nvPr>
        </p:nvSpPr>
        <p:spPr>
          <a:xfrm>
            <a:off x="5995200" y="3960450"/>
            <a:ext cx="2314500" cy="428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MARKETING &amp; BUDGET</a:t>
            </a:r>
            <a:endParaRPr/>
          </a:p>
        </p:txBody>
      </p:sp>
      <p:sp>
        <p:nvSpPr>
          <p:cNvPr id="917" name="Google Shape;917;p30"/>
          <p:cNvSpPr txBox="1">
            <a:spLocks noGrp="1"/>
          </p:cNvSpPr>
          <p:nvPr>
            <p:ph type="title" idx="6"/>
          </p:nvPr>
        </p:nvSpPr>
        <p:spPr>
          <a:xfrm>
            <a:off x="5066450" y="3662700"/>
            <a:ext cx="516000" cy="9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06.</a:t>
            </a:r>
            <a:endParaRPr/>
          </a:p>
        </p:txBody>
      </p:sp>
      <p:sp>
        <p:nvSpPr>
          <p:cNvPr id="918" name="Google Shape;918;p30"/>
          <p:cNvSpPr txBox="1">
            <a:spLocks noGrp="1"/>
          </p:cNvSpPr>
          <p:nvPr>
            <p:ph type="subTitle" idx="7"/>
          </p:nvPr>
        </p:nvSpPr>
        <p:spPr>
          <a:xfrm>
            <a:off x="1842725" y="2742326"/>
            <a:ext cx="2314500" cy="428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HARDWARE SPECIFICS</a:t>
            </a:r>
            <a:endParaRPr/>
          </a:p>
        </p:txBody>
      </p:sp>
      <p:sp>
        <p:nvSpPr>
          <p:cNvPr id="920" name="Google Shape;920;p30"/>
          <p:cNvSpPr txBox="1">
            <a:spLocks noGrp="1"/>
          </p:cNvSpPr>
          <p:nvPr>
            <p:ph type="title" idx="9"/>
          </p:nvPr>
        </p:nvSpPr>
        <p:spPr>
          <a:xfrm>
            <a:off x="913950" y="2527975"/>
            <a:ext cx="516000" cy="9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921" name="Google Shape;921;p30"/>
          <p:cNvSpPr txBox="1">
            <a:spLocks noGrp="1"/>
          </p:cNvSpPr>
          <p:nvPr>
            <p:ph type="subTitle" idx="13"/>
          </p:nvPr>
        </p:nvSpPr>
        <p:spPr>
          <a:xfrm>
            <a:off x="5995200" y="2784025"/>
            <a:ext cx="2314500" cy="428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PROJECT STAGES &amp; TESTING</a:t>
            </a:r>
            <a:endParaRPr/>
          </a:p>
        </p:txBody>
      </p:sp>
      <p:sp>
        <p:nvSpPr>
          <p:cNvPr id="923" name="Google Shape;923;p30"/>
          <p:cNvSpPr txBox="1">
            <a:spLocks noGrp="1"/>
          </p:cNvSpPr>
          <p:nvPr>
            <p:ph type="title" idx="15"/>
          </p:nvPr>
        </p:nvSpPr>
        <p:spPr>
          <a:xfrm>
            <a:off x="5066450" y="2527975"/>
            <a:ext cx="516000" cy="9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05.</a:t>
            </a:r>
            <a:endParaRPr/>
          </a:p>
        </p:txBody>
      </p:sp>
      <p:sp>
        <p:nvSpPr>
          <p:cNvPr id="924" name="Google Shape;924;p30"/>
          <p:cNvSpPr txBox="1">
            <a:spLocks noGrp="1"/>
          </p:cNvSpPr>
          <p:nvPr>
            <p:ph type="subTitle" idx="16"/>
          </p:nvPr>
        </p:nvSpPr>
        <p:spPr>
          <a:xfrm>
            <a:off x="1842725" y="1607600"/>
            <a:ext cx="2314500" cy="428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ABOUT THE PROJECT</a:t>
            </a:r>
            <a:endParaRPr/>
          </a:p>
        </p:txBody>
      </p:sp>
      <p:sp>
        <p:nvSpPr>
          <p:cNvPr id="926" name="Google Shape;926;p30"/>
          <p:cNvSpPr txBox="1">
            <a:spLocks noGrp="1"/>
          </p:cNvSpPr>
          <p:nvPr>
            <p:ph type="title" idx="18"/>
          </p:nvPr>
        </p:nvSpPr>
        <p:spPr>
          <a:xfrm>
            <a:off x="913950" y="1393250"/>
            <a:ext cx="516000" cy="9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927" name="Google Shape;927;p30"/>
          <p:cNvSpPr txBox="1">
            <a:spLocks noGrp="1"/>
          </p:cNvSpPr>
          <p:nvPr>
            <p:ph type="subTitle" idx="19"/>
          </p:nvPr>
        </p:nvSpPr>
        <p:spPr>
          <a:xfrm>
            <a:off x="5995200" y="1607600"/>
            <a:ext cx="2314500" cy="428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CONSTRUCTION DETAILS</a:t>
            </a:r>
            <a:endParaRPr/>
          </a:p>
        </p:txBody>
      </p:sp>
      <p:sp>
        <p:nvSpPr>
          <p:cNvPr id="929" name="Google Shape;929;p30"/>
          <p:cNvSpPr txBox="1">
            <a:spLocks noGrp="1"/>
          </p:cNvSpPr>
          <p:nvPr>
            <p:ph type="title" idx="21"/>
          </p:nvPr>
        </p:nvSpPr>
        <p:spPr>
          <a:xfrm>
            <a:off x="5066450" y="1393250"/>
            <a:ext cx="516000" cy="940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9" name="Google Shape;989;p35"/>
          <p:cNvSpPr txBox="1">
            <a:spLocks noGrp="1"/>
          </p:cNvSpPr>
          <p:nvPr>
            <p:ph type="title" idx="2"/>
          </p:nvPr>
        </p:nvSpPr>
        <p:spPr>
          <a:xfrm>
            <a:off x="624434" y="1518510"/>
            <a:ext cx="4068922" cy="2091416"/>
          </a:xfrm>
          <a:prstGeom prst="rect">
            <a:avLst/>
          </a:prstGeom>
        </p:spPr>
        <p:txBody>
          <a:bodyPr spcFirstLastPara="1" wrap="square" lIns="0" tIns="0" rIns="0" bIns="0" anchor="ctr" anchorCtr="0">
            <a:noAutofit/>
          </a:bodyPr>
          <a:lstStyle/>
          <a:p>
            <a:pPr algn="l"/>
            <a:r>
              <a:rPr lang="en-US" sz="2000">
                <a:latin typeface="Cairo"/>
                <a:cs typeface="Cairo"/>
              </a:rPr>
              <a:t>This section of the code is the associated  with Blynk and has functionalities for the power button and the Live gauge. </a:t>
            </a:r>
            <a:endParaRPr lang="en-US">
              <a:latin typeface="Cairo" panose="020B0604020202020204" charset="-78"/>
              <a:cs typeface="Cairo" panose="020B0604020202020204" charset="-78"/>
            </a:endParaRPr>
          </a:p>
        </p:txBody>
      </p:sp>
      <p:sp>
        <p:nvSpPr>
          <p:cNvPr id="4" name="Google Shape;1000;p37">
            <a:extLst>
              <a:ext uri="{FF2B5EF4-FFF2-40B4-BE49-F238E27FC236}">
                <a16:creationId xmlns:a16="http://schemas.microsoft.com/office/drawing/2014/main" id="{5B47E334-561F-006D-AA01-16CCB28362A5}"/>
              </a:ext>
            </a:extLst>
          </p:cNvPr>
          <p:cNvSpPr txBox="1">
            <a:spLocks/>
          </p:cNvSpPr>
          <p:nvPr/>
        </p:nvSpPr>
        <p:spPr>
          <a:xfrm>
            <a:off x="495029" y="676410"/>
            <a:ext cx="4015200" cy="842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600"/>
              <a:buFont typeface="Pathway Gothic One"/>
              <a:buNone/>
              <a:defRPr sz="1800" b="1" i="0" u="none" strike="noStrike" cap="none">
                <a:solidFill>
                  <a:schemeClr val="lt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9pPr>
          </a:lstStyle>
          <a:p>
            <a:pPr algn="l"/>
            <a:r>
              <a:rPr lang="en-US" sz="3600"/>
              <a:t>4. BLYNK Application</a:t>
            </a:r>
          </a:p>
        </p:txBody>
      </p:sp>
      <p:pic>
        <p:nvPicPr>
          <p:cNvPr id="2" name="Picture 23" descr="Graphical user interface, application&#10;&#10;Description automatically generated">
            <a:extLst>
              <a:ext uri="{FF2B5EF4-FFF2-40B4-BE49-F238E27FC236}">
                <a16:creationId xmlns:a16="http://schemas.microsoft.com/office/drawing/2014/main" id="{5D75FB52-1F7D-7F7A-F03F-071C144B6452}"/>
              </a:ext>
            </a:extLst>
          </p:cNvPr>
          <p:cNvPicPr>
            <a:picLocks noChangeAspect="1"/>
          </p:cNvPicPr>
          <p:nvPr/>
        </p:nvPicPr>
        <p:blipFill>
          <a:blip r:embed="rId3"/>
          <a:stretch>
            <a:fillRect/>
          </a:stretch>
        </p:blipFill>
        <p:spPr>
          <a:xfrm>
            <a:off x="5360937" y="272791"/>
            <a:ext cx="2998380" cy="4597917"/>
          </a:xfrm>
          <a:prstGeom prst="rect">
            <a:avLst/>
          </a:prstGeom>
        </p:spPr>
      </p:pic>
    </p:spTree>
    <p:extLst>
      <p:ext uri="{BB962C8B-B14F-4D97-AF65-F5344CB8AC3E}">
        <p14:creationId xmlns:p14="http://schemas.microsoft.com/office/powerpoint/2010/main" val="11679091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33"/>
          <p:cNvSpPr txBox="1">
            <a:spLocks noGrp="1"/>
          </p:cNvSpPr>
          <p:nvPr>
            <p:ph type="title"/>
          </p:nvPr>
        </p:nvSpPr>
        <p:spPr>
          <a:xfrm>
            <a:off x="2586997" y="1864443"/>
            <a:ext cx="4045200" cy="77970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Construction Details</a:t>
            </a:r>
            <a:endParaRPr/>
          </a:p>
        </p:txBody>
      </p:sp>
      <p:sp>
        <p:nvSpPr>
          <p:cNvPr id="974" name="Google Shape;974;p33"/>
          <p:cNvSpPr/>
          <p:nvPr/>
        </p:nvSpPr>
        <p:spPr>
          <a:xfrm>
            <a:off x="3963749" y="717736"/>
            <a:ext cx="1216500" cy="1216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txBox="1">
            <a:spLocks noGrp="1"/>
          </p:cNvSpPr>
          <p:nvPr>
            <p:ph type="subTitle" idx="1"/>
          </p:nvPr>
        </p:nvSpPr>
        <p:spPr>
          <a:xfrm>
            <a:off x="1020537" y="2725332"/>
            <a:ext cx="7641770" cy="1726890"/>
          </a:xfrm>
          <a:prstGeom prst="rect">
            <a:avLst/>
          </a:prstGeom>
        </p:spPr>
        <p:txBody>
          <a:bodyPr spcFirstLastPara="1" wrap="square" lIns="0" tIns="0" rIns="0" bIns="0" anchor="ctr" anchorCtr="0">
            <a:noAutofit/>
          </a:bodyPr>
          <a:lstStyle/>
          <a:p>
            <a:pPr marL="285750" indent="-285750" algn="l">
              <a:buFont typeface="Arial"/>
              <a:buChar char="•"/>
            </a:pPr>
            <a:r>
              <a:rPr lang="en"/>
              <a:t>This cooling system unit has been assembled in such a way that it is less cluttered, with less wires and a cleaner appearance. </a:t>
            </a:r>
            <a:endParaRPr lang="en-US"/>
          </a:p>
          <a:p>
            <a:pPr marL="285750" indent="-285750" algn="l">
              <a:buFont typeface="Arial"/>
              <a:buChar char="•"/>
            </a:pPr>
            <a:r>
              <a:rPr lang="en"/>
              <a:t>We attempted to model the cooling system's operation and create a virtual representation of it in Tinkercad and Multisim before beginning the assembly.</a:t>
            </a:r>
            <a:endParaRPr lang="en-US"/>
          </a:p>
          <a:p>
            <a:pPr marL="285750" indent="-285750" algn="l">
              <a:buFont typeface="Arial"/>
              <a:buChar char="•"/>
            </a:pPr>
            <a:r>
              <a:rPr lang="en"/>
              <a:t>The assembly of the cooling system began after creating a virtual prototype, and we put everything together just as we had on Tinkercad.</a:t>
            </a:r>
            <a:endParaRPr lang="en-US"/>
          </a:p>
        </p:txBody>
      </p:sp>
      <p:sp>
        <p:nvSpPr>
          <p:cNvPr id="976" name="Google Shape;976;p33"/>
          <p:cNvSpPr txBox="1">
            <a:spLocks noGrp="1"/>
          </p:cNvSpPr>
          <p:nvPr>
            <p:ph type="title" idx="2"/>
          </p:nvPr>
        </p:nvSpPr>
        <p:spPr>
          <a:xfrm>
            <a:off x="4164526" y="810637"/>
            <a:ext cx="890143" cy="955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Tree>
    <p:extLst>
      <p:ext uri="{BB962C8B-B14F-4D97-AF65-F5344CB8AC3E}">
        <p14:creationId xmlns:p14="http://schemas.microsoft.com/office/powerpoint/2010/main" val="129992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4"/>
          <p:cNvSpPr txBox="1">
            <a:spLocks noGrp="1"/>
          </p:cNvSpPr>
          <p:nvPr>
            <p:ph type="title"/>
          </p:nvPr>
        </p:nvSpPr>
        <p:spPr>
          <a:xfrm>
            <a:off x="2584465" y="1761"/>
            <a:ext cx="3672386" cy="842100"/>
          </a:xfrm>
          <a:prstGeom prst="rect">
            <a:avLst/>
          </a:prstGeom>
        </p:spPr>
        <p:txBody>
          <a:bodyPr spcFirstLastPara="1" wrap="square" lIns="0" tIns="0" rIns="0" bIns="0" anchor="ctr" anchorCtr="0">
            <a:noAutofit/>
          </a:bodyPr>
          <a:lstStyle/>
          <a:p>
            <a:pPr algn="ctr"/>
            <a:r>
              <a:rPr lang="en"/>
              <a:t>The Final Circuit </a:t>
            </a:r>
          </a:p>
        </p:txBody>
      </p:sp>
      <p:pic>
        <p:nvPicPr>
          <p:cNvPr id="2" name="Picture 2" descr="A picture containing electronics&#10;&#10;Description automatically generated">
            <a:extLst>
              <a:ext uri="{FF2B5EF4-FFF2-40B4-BE49-F238E27FC236}">
                <a16:creationId xmlns:a16="http://schemas.microsoft.com/office/drawing/2014/main" id="{E23CA886-0969-40C0-E0E3-AD714F3E9FD3}"/>
              </a:ext>
            </a:extLst>
          </p:cNvPr>
          <p:cNvPicPr>
            <a:picLocks noChangeAspect="1"/>
          </p:cNvPicPr>
          <p:nvPr/>
        </p:nvPicPr>
        <p:blipFill>
          <a:blip r:embed="rId3"/>
          <a:stretch>
            <a:fillRect/>
          </a:stretch>
        </p:blipFill>
        <p:spPr>
          <a:xfrm>
            <a:off x="1237749" y="954687"/>
            <a:ext cx="6676021" cy="39484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33"/>
          <p:cNvSpPr txBox="1">
            <a:spLocks noGrp="1"/>
          </p:cNvSpPr>
          <p:nvPr>
            <p:ph type="title"/>
          </p:nvPr>
        </p:nvSpPr>
        <p:spPr>
          <a:xfrm>
            <a:off x="1982268" y="2033200"/>
            <a:ext cx="5179459" cy="77970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Project stages and testing</a:t>
            </a:r>
            <a:endParaRPr/>
          </a:p>
        </p:txBody>
      </p:sp>
      <p:sp>
        <p:nvSpPr>
          <p:cNvPr id="974" name="Google Shape;974;p33"/>
          <p:cNvSpPr/>
          <p:nvPr/>
        </p:nvSpPr>
        <p:spPr>
          <a:xfrm>
            <a:off x="3963749" y="717736"/>
            <a:ext cx="1216500" cy="1216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txBox="1">
            <a:spLocks noGrp="1"/>
          </p:cNvSpPr>
          <p:nvPr>
            <p:ph type="title" idx="2"/>
          </p:nvPr>
        </p:nvSpPr>
        <p:spPr>
          <a:xfrm>
            <a:off x="4126927" y="848236"/>
            <a:ext cx="890143" cy="955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800"/>
              <a:t>05.</a:t>
            </a:r>
            <a:endParaRPr sz="6800"/>
          </a:p>
        </p:txBody>
      </p:sp>
    </p:spTree>
    <p:extLst>
      <p:ext uri="{BB962C8B-B14F-4D97-AF65-F5344CB8AC3E}">
        <p14:creationId xmlns:p14="http://schemas.microsoft.com/office/powerpoint/2010/main" val="380287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43"/>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PROJECT STAGES</a:t>
            </a:r>
            <a:endParaRPr/>
          </a:p>
        </p:txBody>
      </p:sp>
      <p:sp>
        <p:nvSpPr>
          <p:cNvPr id="1284" name="Google Shape;1284;p43"/>
          <p:cNvSpPr txBox="1"/>
          <p:nvPr/>
        </p:nvSpPr>
        <p:spPr>
          <a:xfrm>
            <a:off x="720000" y="3344400"/>
            <a:ext cx="1502100" cy="428700"/>
          </a:xfrm>
          <a:prstGeom prst="rect">
            <a:avLst/>
          </a:prstGeom>
          <a:noFill/>
          <a:ln>
            <a:noFill/>
          </a:ln>
        </p:spPr>
        <p:txBody>
          <a:bodyPr spcFirstLastPara="1" wrap="square" lIns="0" tIns="0" rIns="72000" bIns="0" anchor="ctr" anchorCtr="0">
            <a:noAutofit/>
          </a:bodyPr>
          <a:lstStyle/>
          <a:p>
            <a:pPr algn="r"/>
            <a:r>
              <a:rPr lang="en" sz="2200" b="1">
                <a:solidFill>
                  <a:schemeClr val="lt1"/>
                </a:solidFill>
                <a:latin typeface="Pathway Gothic One"/>
                <a:ea typeface="Pathway Gothic One"/>
                <a:cs typeface="Pathway Gothic One"/>
              </a:rPr>
              <a:t>Presenting our idea</a:t>
            </a:r>
          </a:p>
        </p:txBody>
      </p:sp>
      <p:sp>
        <p:nvSpPr>
          <p:cNvPr id="1286" name="Google Shape;1286;p43"/>
          <p:cNvSpPr txBox="1"/>
          <p:nvPr/>
        </p:nvSpPr>
        <p:spPr>
          <a:xfrm>
            <a:off x="6873302" y="3411179"/>
            <a:ext cx="1810410" cy="300866"/>
          </a:xfrm>
          <a:prstGeom prst="rect">
            <a:avLst/>
          </a:prstGeom>
          <a:noFill/>
          <a:ln>
            <a:noFill/>
          </a:ln>
        </p:spPr>
        <p:txBody>
          <a:bodyPr spcFirstLastPara="1" wrap="square" lIns="72000" tIns="0" rIns="0" bIns="0" anchor="ctr" anchorCtr="0">
            <a:noAutofit/>
          </a:bodyPr>
          <a:lstStyle/>
          <a:p>
            <a:pPr algn="r"/>
            <a:r>
              <a:rPr lang="en" sz="2200" b="1">
                <a:solidFill>
                  <a:schemeClr val="lt1"/>
                </a:solidFill>
                <a:latin typeface="Pathway Gothic One"/>
                <a:ea typeface="Pathway Gothic One"/>
              </a:rPr>
              <a:t>Making a physical working prototype</a:t>
            </a:r>
            <a:endParaRPr lang="en" sz="2200">
              <a:solidFill>
                <a:schemeClr val="lt1"/>
              </a:solidFill>
              <a:latin typeface="Pathway Gothic One"/>
              <a:ea typeface="Pathway Gothic One"/>
            </a:endParaRPr>
          </a:p>
          <a:p>
            <a:endParaRPr lang="en" sz="2200" b="1">
              <a:solidFill>
                <a:schemeClr val="lt1"/>
              </a:solidFill>
              <a:latin typeface="Pathway Gothic One"/>
              <a:ea typeface="Pathway Gothic One"/>
              <a:cs typeface="Pathway Gothic One"/>
            </a:endParaRPr>
          </a:p>
        </p:txBody>
      </p:sp>
      <p:sp>
        <p:nvSpPr>
          <p:cNvPr id="1288" name="Google Shape;1288;p43"/>
          <p:cNvSpPr txBox="1"/>
          <p:nvPr/>
        </p:nvSpPr>
        <p:spPr>
          <a:xfrm>
            <a:off x="720000" y="1590850"/>
            <a:ext cx="1502100" cy="428700"/>
          </a:xfrm>
          <a:prstGeom prst="rect">
            <a:avLst/>
          </a:prstGeom>
          <a:noFill/>
          <a:ln>
            <a:noFill/>
          </a:ln>
        </p:spPr>
        <p:txBody>
          <a:bodyPr spcFirstLastPara="1" wrap="square" lIns="0" tIns="0" rIns="72000" bIns="0" anchor="ctr" anchorCtr="0">
            <a:noAutofit/>
          </a:bodyPr>
          <a:lstStyle/>
          <a:p>
            <a:pPr algn="r"/>
            <a:r>
              <a:rPr lang="en" sz="2200" b="1">
                <a:solidFill>
                  <a:schemeClr val="lt1"/>
                </a:solidFill>
                <a:latin typeface="Pathway Gothic One"/>
                <a:ea typeface="Pathway Gothic One"/>
                <a:cs typeface="Pathway Gothic One"/>
              </a:rPr>
              <a:t>Getting started with virtual prototype</a:t>
            </a:r>
          </a:p>
        </p:txBody>
      </p:sp>
      <p:sp>
        <p:nvSpPr>
          <p:cNvPr id="1290" name="Google Shape;1290;p43"/>
          <p:cNvSpPr txBox="1"/>
          <p:nvPr/>
        </p:nvSpPr>
        <p:spPr>
          <a:xfrm>
            <a:off x="6913370" y="1548201"/>
            <a:ext cx="1502100" cy="428700"/>
          </a:xfrm>
          <a:prstGeom prst="rect">
            <a:avLst/>
          </a:prstGeom>
          <a:noFill/>
          <a:ln>
            <a:noFill/>
          </a:ln>
        </p:spPr>
        <p:txBody>
          <a:bodyPr spcFirstLastPara="1" wrap="square" lIns="72000" tIns="0" rIns="0" bIns="0" anchor="ctr" anchorCtr="0">
            <a:noAutofit/>
          </a:bodyPr>
          <a:lstStyle/>
          <a:p>
            <a:r>
              <a:rPr lang="en" sz="2200" b="1">
                <a:solidFill>
                  <a:schemeClr val="lt1"/>
                </a:solidFill>
                <a:latin typeface="Pathway Gothic One"/>
                <a:ea typeface="Pathway Gothic One"/>
                <a:cs typeface="Pathway Gothic One"/>
              </a:rPr>
              <a:t>A fully function smart cooling fan</a:t>
            </a:r>
          </a:p>
        </p:txBody>
      </p:sp>
      <p:grpSp>
        <p:nvGrpSpPr>
          <p:cNvPr id="1292" name="Google Shape;1292;p43"/>
          <p:cNvGrpSpPr/>
          <p:nvPr/>
        </p:nvGrpSpPr>
        <p:grpSpPr>
          <a:xfrm>
            <a:off x="3947613" y="1762551"/>
            <a:ext cx="2965757" cy="1284318"/>
            <a:chOff x="3947613" y="1991151"/>
            <a:chExt cx="2965757" cy="1284318"/>
          </a:xfrm>
        </p:grpSpPr>
        <p:sp>
          <p:nvSpPr>
            <p:cNvPr id="1293" name="Google Shape;1293;p43"/>
            <p:cNvSpPr/>
            <p:nvPr/>
          </p:nvSpPr>
          <p:spPr>
            <a:xfrm>
              <a:off x="3947613" y="2165352"/>
              <a:ext cx="1281657" cy="1110117"/>
            </a:xfrm>
            <a:custGeom>
              <a:avLst/>
              <a:gdLst/>
              <a:ahLst/>
              <a:cxnLst/>
              <a:rect l="l" t="t" r="r" b="b"/>
              <a:pathLst>
                <a:path w="2576195" h="2231390" extrusionOk="0">
                  <a:moveTo>
                    <a:pt x="1288021" y="0"/>
                  </a:moveTo>
                  <a:lnTo>
                    <a:pt x="0" y="2230920"/>
                  </a:lnTo>
                  <a:lnTo>
                    <a:pt x="2576042" y="2230920"/>
                  </a:lnTo>
                  <a:lnTo>
                    <a:pt x="1288021" y="0"/>
                  </a:lnTo>
                  <a:close/>
                </a:path>
              </a:pathLst>
            </a:cu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cxnSp>
          <p:nvCxnSpPr>
            <p:cNvPr id="1294" name="Google Shape;1294;p43"/>
            <p:cNvCxnSpPr>
              <a:endCxn id="1290" idx="1"/>
            </p:cNvCxnSpPr>
            <p:nvPr/>
          </p:nvCxnSpPr>
          <p:spPr>
            <a:xfrm rot="10800000" flipH="1">
              <a:off x="5150270" y="1991151"/>
              <a:ext cx="1763100" cy="1173600"/>
            </a:xfrm>
            <a:prstGeom prst="bentConnector3">
              <a:avLst>
                <a:gd name="adj1" fmla="val 50000"/>
              </a:avLst>
            </a:prstGeom>
            <a:noFill/>
            <a:ln w="28575" cap="flat" cmpd="sng">
              <a:solidFill>
                <a:schemeClr val="accent1"/>
              </a:solidFill>
              <a:prstDash val="solid"/>
              <a:round/>
              <a:headEnd type="none" w="med" len="med"/>
              <a:tailEnd type="none" w="med" len="med"/>
            </a:ln>
          </p:spPr>
        </p:cxnSp>
      </p:grpSp>
      <p:grpSp>
        <p:nvGrpSpPr>
          <p:cNvPr id="1295" name="Google Shape;1295;p43"/>
          <p:cNvGrpSpPr/>
          <p:nvPr/>
        </p:nvGrpSpPr>
        <p:grpSpPr>
          <a:xfrm>
            <a:off x="2222100" y="1805200"/>
            <a:ext cx="3004620" cy="2459999"/>
            <a:chOff x="2222100" y="2033800"/>
            <a:chExt cx="3004620" cy="2459999"/>
          </a:xfrm>
        </p:grpSpPr>
        <p:sp>
          <p:nvSpPr>
            <p:cNvPr id="1296" name="Google Shape;1296;p43"/>
            <p:cNvSpPr/>
            <p:nvPr/>
          </p:nvSpPr>
          <p:spPr>
            <a:xfrm>
              <a:off x="3947868" y="3386141"/>
              <a:ext cx="1278852" cy="1107658"/>
            </a:xfrm>
            <a:custGeom>
              <a:avLst/>
              <a:gdLst/>
              <a:ahLst/>
              <a:cxnLst/>
              <a:rect l="l" t="t" r="r" b="b"/>
              <a:pathLst>
                <a:path w="2576195" h="2231390" extrusionOk="0">
                  <a:moveTo>
                    <a:pt x="2576042" y="0"/>
                  </a:moveTo>
                  <a:lnTo>
                    <a:pt x="0" y="0"/>
                  </a:lnTo>
                  <a:lnTo>
                    <a:pt x="1288021" y="2230920"/>
                  </a:lnTo>
                  <a:lnTo>
                    <a:pt x="2576042" y="0"/>
                  </a:lnTo>
                  <a:close/>
                </a:path>
              </a:pathLst>
            </a:custGeom>
            <a:solidFill>
              <a:schemeClr val="dk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cxnSp>
          <p:nvCxnSpPr>
            <p:cNvPr id="1297" name="Google Shape;1297;p43"/>
            <p:cNvCxnSpPr>
              <a:endCxn id="1288" idx="3"/>
            </p:cNvCxnSpPr>
            <p:nvPr/>
          </p:nvCxnSpPr>
          <p:spPr>
            <a:xfrm rot="10800000">
              <a:off x="2222100" y="2033800"/>
              <a:ext cx="1809300" cy="1424100"/>
            </a:xfrm>
            <a:prstGeom prst="bentConnector3">
              <a:avLst>
                <a:gd name="adj1" fmla="val 18728"/>
              </a:avLst>
            </a:prstGeom>
            <a:noFill/>
            <a:ln w="28575" cap="flat" cmpd="sng">
              <a:solidFill>
                <a:schemeClr val="dk2"/>
              </a:solidFill>
              <a:prstDash val="solid"/>
              <a:round/>
              <a:headEnd type="none" w="med" len="med"/>
              <a:tailEnd type="none" w="med" len="med"/>
            </a:ln>
          </p:spPr>
        </p:cxnSp>
      </p:grpSp>
      <p:grpSp>
        <p:nvGrpSpPr>
          <p:cNvPr id="1298" name="Google Shape;1298;p43"/>
          <p:cNvGrpSpPr/>
          <p:nvPr/>
        </p:nvGrpSpPr>
        <p:grpSpPr>
          <a:xfrm>
            <a:off x="2222100" y="3259111"/>
            <a:ext cx="2286159" cy="1107658"/>
            <a:chOff x="2222100" y="3487711"/>
            <a:chExt cx="2286159" cy="1107658"/>
          </a:xfrm>
        </p:grpSpPr>
        <p:sp>
          <p:nvSpPr>
            <p:cNvPr id="1299" name="Google Shape;1299;p43"/>
            <p:cNvSpPr/>
            <p:nvPr/>
          </p:nvSpPr>
          <p:spPr>
            <a:xfrm>
              <a:off x="3229407" y="3487711"/>
              <a:ext cx="1278852" cy="1107658"/>
            </a:xfrm>
            <a:custGeom>
              <a:avLst/>
              <a:gdLst/>
              <a:ahLst/>
              <a:cxnLst/>
              <a:rect l="l" t="t" r="r" b="b"/>
              <a:pathLst>
                <a:path w="2576195" h="2231390" extrusionOk="0">
                  <a:moveTo>
                    <a:pt x="1288034" y="0"/>
                  </a:moveTo>
                  <a:lnTo>
                    <a:pt x="0" y="2230920"/>
                  </a:lnTo>
                  <a:lnTo>
                    <a:pt x="2576055" y="2230920"/>
                  </a:lnTo>
                  <a:lnTo>
                    <a:pt x="1288034" y="0"/>
                  </a:lnTo>
                  <a:close/>
                </a:path>
              </a:pathLst>
            </a:custGeom>
            <a:solidFill>
              <a:schemeClr val="accent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cxnSp>
          <p:nvCxnSpPr>
            <p:cNvPr id="1300" name="Google Shape;1300;p43"/>
            <p:cNvCxnSpPr>
              <a:endCxn id="1284" idx="3"/>
            </p:cNvCxnSpPr>
            <p:nvPr/>
          </p:nvCxnSpPr>
          <p:spPr>
            <a:xfrm rot="10800000">
              <a:off x="2222100" y="3787350"/>
              <a:ext cx="1088100" cy="756600"/>
            </a:xfrm>
            <a:prstGeom prst="bentConnector3">
              <a:avLst>
                <a:gd name="adj1" fmla="val 31135"/>
              </a:avLst>
            </a:prstGeom>
            <a:solidFill>
              <a:schemeClr val="lt2"/>
            </a:solidFill>
            <a:ln w="28575" cap="flat" cmpd="sng">
              <a:solidFill>
                <a:schemeClr val="accent4"/>
              </a:solidFill>
              <a:prstDash val="solid"/>
              <a:round/>
              <a:headEnd type="none" w="med" len="med"/>
              <a:tailEnd type="none" w="med" len="med"/>
            </a:ln>
          </p:spPr>
        </p:cxnSp>
      </p:grpSp>
      <p:grpSp>
        <p:nvGrpSpPr>
          <p:cNvPr id="1301" name="Google Shape;1301;p43"/>
          <p:cNvGrpSpPr/>
          <p:nvPr/>
        </p:nvGrpSpPr>
        <p:grpSpPr>
          <a:xfrm>
            <a:off x="4662320" y="3259111"/>
            <a:ext cx="2210982" cy="1107658"/>
            <a:chOff x="4662320" y="3487711"/>
            <a:chExt cx="2210982" cy="1107658"/>
          </a:xfrm>
        </p:grpSpPr>
        <p:sp>
          <p:nvSpPr>
            <p:cNvPr id="1302" name="Google Shape;1302;p43"/>
            <p:cNvSpPr/>
            <p:nvPr/>
          </p:nvSpPr>
          <p:spPr>
            <a:xfrm>
              <a:off x="4662320" y="3487711"/>
              <a:ext cx="1278852" cy="1107658"/>
            </a:xfrm>
            <a:custGeom>
              <a:avLst/>
              <a:gdLst/>
              <a:ahLst/>
              <a:cxnLst/>
              <a:rect l="l" t="t" r="r" b="b"/>
              <a:pathLst>
                <a:path w="2576195" h="2231390" extrusionOk="0">
                  <a:moveTo>
                    <a:pt x="1288021" y="0"/>
                  </a:moveTo>
                  <a:lnTo>
                    <a:pt x="0" y="2230932"/>
                  </a:lnTo>
                  <a:lnTo>
                    <a:pt x="2576042" y="2230932"/>
                  </a:lnTo>
                  <a:lnTo>
                    <a:pt x="1288021" y="0"/>
                  </a:lnTo>
                  <a:close/>
                </a:path>
              </a:pathLst>
            </a:custGeom>
            <a:solidFill>
              <a:schemeClr val="accent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cxnSp>
          <p:nvCxnSpPr>
            <p:cNvPr id="1303" name="Google Shape;1303;p43"/>
            <p:cNvCxnSpPr>
              <a:cxnSpLocks/>
            </p:cNvCxnSpPr>
            <p:nvPr/>
          </p:nvCxnSpPr>
          <p:spPr>
            <a:xfrm flipV="1">
              <a:off x="5790002" y="3669896"/>
              <a:ext cx="1083300" cy="864456"/>
            </a:xfrm>
            <a:prstGeom prst="bentConnector3">
              <a:avLst>
                <a:gd name="adj1" fmla="val 50000"/>
              </a:avLst>
            </a:prstGeom>
            <a:noFill/>
            <a:ln w="28575" cap="flat" cmpd="sng">
              <a:solidFill>
                <a:schemeClr val="accent3"/>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F90A4F-E1A0-B227-D8DA-C83F7689A127}"/>
              </a:ext>
            </a:extLst>
          </p:cNvPr>
          <p:cNvSpPr txBox="1"/>
          <p:nvPr/>
        </p:nvSpPr>
        <p:spPr>
          <a:xfrm>
            <a:off x="785586" y="1504770"/>
            <a:ext cx="4239814" cy="1996073"/>
          </a:xfrm>
          <a:prstGeom prst="rect">
            <a:avLst/>
          </a:prstGeom>
          <a:noFill/>
          <a:ln>
            <a:noFill/>
          </a:ln>
        </p:spPr>
        <p:txBody>
          <a:bodyPr rot="0" spcFirstLastPara="1" vertOverflow="overflow" horzOverflow="overflow" vert="horz" wrap="square" lIns="0" tIns="0" rIns="0" bIns="0" numCol="1" spcCol="0" rtlCol="0" fromWordArt="0" anchor="ctr" anchorCtr="0" forceAA="0" compatLnSpc="1">
            <a:prstTxWarp prst="textNoShape">
              <a:avLst/>
            </a:prstTxWarp>
            <a:normAutofit/>
          </a:bodyPr>
          <a:lstStyle/>
          <a:p>
            <a:pPr algn="ctr">
              <a:lnSpc>
                <a:spcPct val="90000"/>
              </a:lnSpc>
              <a:spcAft>
                <a:spcPts val="600"/>
              </a:spcAft>
              <a:buClr>
                <a:schemeClr val="lt2"/>
              </a:buClr>
              <a:buSzPts val="7200"/>
            </a:pPr>
            <a:r>
              <a:rPr lang="en-US" sz="5400" b="1" i="0" u="none" strike="noStrike" cap="none">
                <a:solidFill>
                  <a:schemeClr val="accent3"/>
                </a:solidFill>
                <a:latin typeface="Pathway Gothic One"/>
                <a:ea typeface="Pathway Gothic One"/>
                <a:cs typeface="Pathway Gothic One"/>
                <a:sym typeface="Pathway Gothic One"/>
              </a:rPr>
              <a:t>Testing Phase</a:t>
            </a:r>
          </a:p>
        </p:txBody>
      </p:sp>
      <p:sp>
        <p:nvSpPr>
          <p:cNvPr id="20" name="Subtitle 6">
            <a:extLst>
              <a:ext uri="{FF2B5EF4-FFF2-40B4-BE49-F238E27FC236}">
                <a16:creationId xmlns:a16="http://schemas.microsoft.com/office/drawing/2014/main" id="{60603F72-7D04-6F4D-32E6-34A98FCA26EC}"/>
              </a:ext>
            </a:extLst>
          </p:cNvPr>
          <p:cNvSpPr>
            <a:spLocks noGrp="1"/>
          </p:cNvSpPr>
          <p:nvPr>
            <p:ph type="subTitle" idx="5"/>
          </p:nvPr>
        </p:nvSpPr>
        <p:spPr>
          <a:xfrm>
            <a:off x="6112500" y="2760150"/>
            <a:ext cx="2311500" cy="612600"/>
          </a:xfrm>
        </p:spPr>
        <p:txBody>
          <a:bodyPr/>
          <a:lstStyle/>
          <a:p>
            <a:endParaRPr lang="en-US"/>
          </a:p>
        </p:txBody>
      </p:sp>
      <p:sp>
        <p:nvSpPr>
          <p:cNvPr id="15" name="TextBox 14">
            <a:extLst>
              <a:ext uri="{FF2B5EF4-FFF2-40B4-BE49-F238E27FC236}">
                <a16:creationId xmlns:a16="http://schemas.microsoft.com/office/drawing/2014/main" id="{272B4F48-2A0A-75C4-B405-27761F511537}"/>
              </a:ext>
            </a:extLst>
          </p:cNvPr>
          <p:cNvSpPr txBox="1"/>
          <p:nvPr/>
        </p:nvSpPr>
        <p:spPr>
          <a:xfrm>
            <a:off x="3200400" y="234315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2" name="WhatsApp Video 2022-06-15 at 3.00.50 PM">
            <a:hlinkClick r:id="" action="ppaction://media"/>
            <a:extLst>
              <a:ext uri="{FF2B5EF4-FFF2-40B4-BE49-F238E27FC236}">
                <a16:creationId xmlns:a16="http://schemas.microsoft.com/office/drawing/2014/main" id="{3CAD3D87-2EE3-9C13-2EF1-4FA350B1B1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13828" y="0"/>
            <a:ext cx="3730171" cy="5134286"/>
          </a:xfrm>
          <a:prstGeom prst="rect">
            <a:avLst/>
          </a:prstGeom>
        </p:spPr>
      </p:pic>
    </p:spTree>
    <p:extLst>
      <p:ext uri="{BB962C8B-B14F-4D97-AF65-F5344CB8AC3E}">
        <p14:creationId xmlns:p14="http://schemas.microsoft.com/office/powerpoint/2010/main" val="1320315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33"/>
          <p:cNvSpPr txBox="1">
            <a:spLocks noGrp="1"/>
          </p:cNvSpPr>
          <p:nvPr>
            <p:ph type="title"/>
          </p:nvPr>
        </p:nvSpPr>
        <p:spPr>
          <a:xfrm>
            <a:off x="2549398" y="2255469"/>
            <a:ext cx="4045200" cy="77970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Marketing and Budget</a:t>
            </a:r>
            <a:endParaRPr/>
          </a:p>
        </p:txBody>
      </p:sp>
      <p:sp>
        <p:nvSpPr>
          <p:cNvPr id="974" name="Google Shape;974;p33"/>
          <p:cNvSpPr/>
          <p:nvPr/>
        </p:nvSpPr>
        <p:spPr>
          <a:xfrm>
            <a:off x="3963749" y="838052"/>
            <a:ext cx="1216500" cy="1216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txBox="1">
            <a:spLocks noGrp="1"/>
          </p:cNvSpPr>
          <p:nvPr>
            <p:ph type="title" idx="2"/>
          </p:nvPr>
        </p:nvSpPr>
        <p:spPr>
          <a:xfrm>
            <a:off x="4157006" y="968551"/>
            <a:ext cx="890143" cy="955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800"/>
              <a:t>06.</a:t>
            </a:r>
          </a:p>
        </p:txBody>
      </p:sp>
    </p:spTree>
    <p:extLst>
      <p:ext uri="{BB962C8B-B14F-4D97-AF65-F5344CB8AC3E}">
        <p14:creationId xmlns:p14="http://schemas.microsoft.com/office/powerpoint/2010/main" val="30374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39"/>
          <p:cNvSpPr txBox="1">
            <a:spLocks noGrp="1"/>
          </p:cNvSpPr>
          <p:nvPr>
            <p:ph type="title"/>
          </p:nvPr>
        </p:nvSpPr>
        <p:spPr>
          <a:xfrm>
            <a:off x="569038" y="563638"/>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solidFill>
                  <a:schemeClr val="bg1"/>
                </a:solidFill>
              </a:rPr>
              <a:t>Marketing</a:t>
            </a:r>
          </a:p>
        </p:txBody>
      </p:sp>
      <p:sp>
        <p:nvSpPr>
          <p:cNvPr id="1071" name="Google Shape;1071;p39"/>
          <p:cNvSpPr/>
          <p:nvPr/>
        </p:nvSpPr>
        <p:spPr>
          <a:xfrm>
            <a:off x="5301600" y="1442275"/>
            <a:ext cx="3122700" cy="69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b="1">
                <a:solidFill>
                  <a:schemeClr val="lt2"/>
                </a:solidFill>
                <a:latin typeface="Pathway Gothic One"/>
                <a:sym typeface="Pathway Gothic One"/>
              </a:rPr>
              <a:t>          @uowdaircoolingsystem</a:t>
            </a:r>
            <a:endParaRPr sz="2400">
              <a:solidFill>
                <a:schemeClr val="lt2"/>
              </a:solidFill>
            </a:endParaRPr>
          </a:p>
        </p:txBody>
      </p:sp>
      <p:sp>
        <p:nvSpPr>
          <p:cNvPr id="1072" name="Google Shape;1072;p39"/>
          <p:cNvSpPr/>
          <p:nvPr/>
        </p:nvSpPr>
        <p:spPr>
          <a:xfrm>
            <a:off x="5301600" y="2354550"/>
            <a:ext cx="1501500" cy="69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2"/>
              </a:solidFill>
              <a:latin typeface="Cairo Light"/>
              <a:ea typeface="Cairo Light"/>
              <a:cs typeface="Cairo Light"/>
              <a:sym typeface="Cairo Light"/>
            </a:endParaRPr>
          </a:p>
        </p:txBody>
      </p:sp>
      <p:sp>
        <p:nvSpPr>
          <p:cNvPr id="1073" name="Google Shape;1073;p39"/>
          <p:cNvSpPr/>
          <p:nvPr/>
        </p:nvSpPr>
        <p:spPr>
          <a:xfrm>
            <a:off x="6922800" y="2354550"/>
            <a:ext cx="1501500" cy="69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2"/>
              </a:solidFill>
              <a:latin typeface="Cairo Light"/>
              <a:ea typeface="Cairo Light"/>
              <a:cs typeface="Cairo Light"/>
              <a:sym typeface="Cairo Light"/>
            </a:endParaRPr>
          </a:p>
        </p:txBody>
      </p:sp>
      <p:sp>
        <p:nvSpPr>
          <p:cNvPr id="1078" name="Google Shape;1078;p39"/>
          <p:cNvSpPr txBox="1">
            <a:spLocks noGrp="1"/>
          </p:cNvSpPr>
          <p:nvPr>
            <p:ph type="subTitle" idx="4294967295"/>
          </p:nvPr>
        </p:nvSpPr>
        <p:spPr>
          <a:xfrm>
            <a:off x="5963000" y="2440500"/>
            <a:ext cx="697800" cy="523200"/>
          </a:xfrm>
          <a:prstGeom prst="rect">
            <a:avLst/>
          </a:prstGeom>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a:solidFill>
                  <a:schemeClr val="lt2"/>
                </a:solidFill>
              </a:rPr>
              <a:t>Social Media</a:t>
            </a:r>
            <a:endParaRPr>
              <a:solidFill>
                <a:schemeClr val="lt2"/>
              </a:solidFill>
            </a:endParaRPr>
          </a:p>
        </p:txBody>
      </p:sp>
      <p:sp>
        <p:nvSpPr>
          <p:cNvPr id="1079" name="Google Shape;1079;p39"/>
          <p:cNvSpPr txBox="1">
            <a:spLocks noGrp="1"/>
          </p:cNvSpPr>
          <p:nvPr>
            <p:ph type="subTitle" idx="4294967295"/>
          </p:nvPr>
        </p:nvSpPr>
        <p:spPr>
          <a:xfrm>
            <a:off x="7563902" y="2440500"/>
            <a:ext cx="697800" cy="523200"/>
          </a:xfrm>
          <a:prstGeom prst="rect">
            <a:avLst/>
          </a:prstGeom>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a:solidFill>
                  <a:schemeClr val="lt2"/>
                </a:solidFill>
              </a:rPr>
              <a:t>Live ads</a:t>
            </a:r>
            <a:endParaRPr>
              <a:solidFill>
                <a:schemeClr val="lt2"/>
              </a:solidFill>
            </a:endParaRPr>
          </a:p>
        </p:txBody>
      </p:sp>
      <p:grpSp>
        <p:nvGrpSpPr>
          <p:cNvPr id="1084" name="Google Shape;1084;p39"/>
          <p:cNvGrpSpPr/>
          <p:nvPr/>
        </p:nvGrpSpPr>
        <p:grpSpPr>
          <a:xfrm>
            <a:off x="5443888" y="2487750"/>
            <a:ext cx="414855" cy="428695"/>
            <a:chOff x="7117003" y="1518000"/>
            <a:chExt cx="333003" cy="344085"/>
          </a:xfrm>
        </p:grpSpPr>
        <p:sp>
          <p:nvSpPr>
            <p:cNvPr id="1085" name="Google Shape;1085;p39"/>
            <p:cNvSpPr/>
            <p:nvPr/>
          </p:nvSpPr>
          <p:spPr>
            <a:xfrm>
              <a:off x="7161645" y="1518000"/>
              <a:ext cx="241119" cy="57116"/>
            </a:xfrm>
            <a:custGeom>
              <a:avLst/>
              <a:gdLst/>
              <a:ahLst/>
              <a:cxnLst/>
              <a:rect l="l" t="t" r="r" b="b"/>
              <a:pathLst>
                <a:path w="9182" h="2175" extrusionOk="0">
                  <a:moveTo>
                    <a:pt x="4641" y="0"/>
                  </a:moveTo>
                  <a:cubicBezTo>
                    <a:pt x="3026" y="0"/>
                    <a:pt x="1414" y="596"/>
                    <a:pt x="157" y="1773"/>
                  </a:cubicBezTo>
                  <a:cubicBezTo>
                    <a:pt x="1" y="1914"/>
                    <a:pt x="133" y="2130"/>
                    <a:pt x="294" y="2130"/>
                  </a:cubicBezTo>
                  <a:cubicBezTo>
                    <a:pt x="341" y="2130"/>
                    <a:pt x="389" y="2112"/>
                    <a:pt x="434" y="2069"/>
                  </a:cubicBezTo>
                  <a:lnTo>
                    <a:pt x="444" y="2069"/>
                  </a:lnTo>
                  <a:cubicBezTo>
                    <a:pt x="1619" y="965"/>
                    <a:pt x="3125" y="408"/>
                    <a:pt x="4637" y="408"/>
                  </a:cubicBezTo>
                  <a:cubicBezTo>
                    <a:pt x="5994" y="408"/>
                    <a:pt x="7355" y="857"/>
                    <a:pt x="8483" y="1763"/>
                  </a:cubicBezTo>
                  <a:lnTo>
                    <a:pt x="8148" y="1763"/>
                  </a:lnTo>
                  <a:cubicBezTo>
                    <a:pt x="7870" y="1763"/>
                    <a:pt x="7870" y="2175"/>
                    <a:pt x="8148" y="2175"/>
                  </a:cubicBezTo>
                  <a:lnTo>
                    <a:pt x="8981" y="2175"/>
                  </a:lnTo>
                  <a:cubicBezTo>
                    <a:pt x="9086" y="2175"/>
                    <a:pt x="9182" y="2079"/>
                    <a:pt x="9182" y="1974"/>
                  </a:cubicBezTo>
                  <a:lnTo>
                    <a:pt x="9182" y="1227"/>
                  </a:lnTo>
                  <a:cubicBezTo>
                    <a:pt x="9182" y="1088"/>
                    <a:pt x="9079" y="1019"/>
                    <a:pt x="8976" y="1019"/>
                  </a:cubicBezTo>
                  <a:cubicBezTo>
                    <a:pt x="8873" y="1019"/>
                    <a:pt x="8770" y="1088"/>
                    <a:pt x="8770" y="1227"/>
                  </a:cubicBezTo>
                  <a:lnTo>
                    <a:pt x="8770" y="1466"/>
                  </a:lnTo>
                  <a:cubicBezTo>
                    <a:pt x="7562" y="486"/>
                    <a:pt x="6100" y="0"/>
                    <a:pt x="4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9"/>
            <p:cNvSpPr/>
            <p:nvPr/>
          </p:nvSpPr>
          <p:spPr>
            <a:xfrm>
              <a:off x="7168525" y="1808068"/>
              <a:ext cx="232217" cy="54017"/>
            </a:xfrm>
            <a:custGeom>
              <a:avLst/>
              <a:gdLst/>
              <a:ahLst/>
              <a:cxnLst/>
              <a:rect l="l" t="t" r="r" b="b"/>
              <a:pathLst>
                <a:path w="8843" h="2057" extrusionOk="0">
                  <a:moveTo>
                    <a:pt x="211" y="0"/>
                  </a:moveTo>
                  <a:cubicBezTo>
                    <a:pt x="96" y="0"/>
                    <a:pt x="0" y="96"/>
                    <a:pt x="0" y="211"/>
                  </a:cubicBezTo>
                  <a:lnTo>
                    <a:pt x="0" y="957"/>
                  </a:lnTo>
                  <a:cubicBezTo>
                    <a:pt x="0" y="1096"/>
                    <a:pt x="105" y="1165"/>
                    <a:pt x="211" y="1165"/>
                  </a:cubicBezTo>
                  <a:cubicBezTo>
                    <a:pt x="316" y="1165"/>
                    <a:pt x="421" y="1096"/>
                    <a:pt x="421" y="957"/>
                  </a:cubicBezTo>
                  <a:lnTo>
                    <a:pt x="421" y="727"/>
                  </a:lnTo>
                  <a:cubicBezTo>
                    <a:pt x="1592" y="1617"/>
                    <a:pt x="2983" y="2057"/>
                    <a:pt x="4370" y="2057"/>
                  </a:cubicBezTo>
                  <a:cubicBezTo>
                    <a:pt x="5909" y="2057"/>
                    <a:pt x="7443" y="1517"/>
                    <a:pt x="8671" y="450"/>
                  </a:cubicBezTo>
                  <a:cubicBezTo>
                    <a:pt x="8843" y="308"/>
                    <a:pt x="8711" y="84"/>
                    <a:pt x="8545" y="84"/>
                  </a:cubicBezTo>
                  <a:cubicBezTo>
                    <a:pt x="8498" y="84"/>
                    <a:pt x="8449" y="102"/>
                    <a:pt x="8403" y="144"/>
                  </a:cubicBezTo>
                  <a:cubicBezTo>
                    <a:pt x="7253" y="1142"/>
                    <a:pt x="5816" y="1647"/>
                    <a:pt x="4374" y="1647"/>
                  </a:cubicBezTo>
                  <a:cubicBezTo>
                    <a:pt x="3081" y="1647"/>
                    <a:pt x="1785" y="1241"/>
                    <a:pt x="689" y="421"/>
                  </a:cubicBezTo>
                  <a:lnTo>
                    <a:pt x="1034" y="421"/>
                  </a:lnTo>
                  <a:cubicBezTo>
                    <a:pt x="1148" y="421"/>
                    <a:pt x="1244" y="326"/>
                    <a:pt x="1244" y="211"/>
                  </a:cubicBezTo>
                  <a:cubicBezTo>
                    <a:pt x="1244" y="96"/>
                    <a:pt x="1148" y="0"/>
                    <a:pt x="1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9"/>
            <p:cNvSpPr/>
            <p:nvPr/>
          </p:nvSpPr>
          <p:spPr>
            <a:xfrm>
              <a:off x="7174801" y="1735931"/>
              <a:ext cx="25157" cy="20141"/>
            </a:xfrm>
            <a:custGeom>
              <a:avLst/>
              <a:gdLst/>
              <a:ahLst/>
              <a:cxnLst/>
              <a:rect l="l" t="t" r="r" b="b"/>
              <a:pathLst>
                <a:path w="958" h="767" extrusionOk="0">
                  <a:moveTo>
                    <a:pt x="479" y="0"/>
                  </a:moveTo>
                  <a:lnTo>
                    <a:pt x="0" y="355"/>
                  </a:lnTo>
                  <a:lnTo>
                    <a:pt x="173" y="766"/>
                  </a:lnTo>
                  <a:lnTo>
                    <a:pt x="804" y="766"/>
                  </a:lnTo>
                  <a:lnTo>
                    <a:pt x="957" y="355"/>
                  </a:lnTo>
                  <a:lnTo>
                    <a:pt x="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9"/>
            <p:cNvSpPr/>
            <p:nvPr/>
          </p:nvSpPr>
          <p:spPr>
            <a:xfrm>
              <a:off x="7173803" y="1756047"/>
              <a:ext cx="27652" cy="35714"/>
            </a:xfrm>
            <a:custGeom>
              <a:avLst/>
              <a:gdLst/>
              <a:ahLst/>
              <a:cxnLst/>
              <a:rect l="l" t="t" r="r" b="b"/>
              <a:pathLst>
                <a:path w="1053" h="1360" extrusionOk="0">
                  <a:moveTo>
                    <a:pt x="211" y="0"/>
                  </a:moveTo>
                  <a:lnTo>
                    <a:pt x="220" y="29"/>
                  </a:lnTo>
                  <a:lnTo>
                    <a:pt x="0" y="1359"/>
                  </a:lnTo>
                  <a:lnTo>
                    <a:pt x="1053" y="1359"/>
                  </a:lnTo>
                  <a:lnTo>
                    <a:pt x="833" y="29"/>
                  </a:lnTo>
                  <a:lnTo>
                    <a:pt x="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9"/>
            <p:cNvSpPr/>
            <p:nvPr/>
          </p:nvSpPr>
          <p:spPr>
            <a:xfrm>
              <a:off x="7159964" y="1726373"/>
              <a:ext cx="23161" cy="65387"/>
            </a:xfrm>
            <a:custGeom>
              <a:avLst/>
              <a:gdLst/>
              <a:ahLst/>
              <a:cxnLst/>
              <a:rect l="l" t="t" r="r" b="b"/>
              <a:pathLst>
                <a:path w="882" h="2490" extrusionOk="0">
                  <a:moveTo>
                    <a:pt x="1" y="1"/>
                  </a:moveTo>
                  <a:lnTo>
                    <a:pt x="135" y="958"/>
                  </a:lnTo>
                  <a:lnTo>
                    <a:pt x="556" y="2489"/>
                  </a:lnTo>
                  <a:lnTo>
                    <a:pt x="661" y="2489"/>
                  </a:lnTo>
                  <a:lnTo>
                    <a:pt x="881" y="1140"/>
                  </a:lnTo>
                  <a:lnTo>
                    <a:pt x="671" y="642"/>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9"/>
            <p:cNvSpPr/>
            <p:nvPr/>
          </p:nvSpPr>
          <p:spPr>
            <a:xfrm>
              <a:off x="7192132" y="1725874"/>
              <a:ext cx="23398" cy="65886"/>
            </a:xfrm>
            <a:custGeom>
              <a:avLst/>
              <a:gdLst/>
              <a:ahLst/>
              <a:cxnLst/>
              <a:rect l="l" t="t" r="r" b="b"/>
              <a:pathLst>
                <a:path w="891" h="2509" extrusionOk="0">
                  <a:moveTo>
                    <a:pt x="891" y="1"/>
                  </a:moveTo>
                  <a:lnTo>
                    <a:pt x="192" y="651"/>
                  </a:lnTo>
                  <a:lnTo>
                    <a:pt x="1" y="1159"/>
                  </a:lnTo>
                  <a:lnTo>
                    <a:pt x="221" y="2508"/>
                  </a:lnTo>
                  <a:lnTo>
                    <a:pt x="326" y="2508"/>
                  </a:lnTo>
                  <a:lnTo>
                    <a:pt x="757" y="958"/>
                  </a:lnTo>
                  <a:lnTo>
                    <a:pt x="8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9"/>
            <p:cNvSpPr/>
            <p:nvPr/>
          </p:nvSpPr>
          <p:spPr>
            <a:xfrm>
              <a:off x="7155447" y="1714057"/>
              <a:ext cx="63864" cy="37368"/>
            </a:xfrm>
            <a:custGeom>
              <a:avLst/>
              <a:gdLst/>
              <a:ahLst/>
              <a:cxnLst/>
              <a:rect l="l" t="t" r="r" b="b"/>
              <a:pathLst>
                <a:path w="2432" h="1423" extrusionOk="0">
                  <a:moveTo>
                    <a:pt x="642" y="1"/>
                  </a:moveTo>
                  <a:lnTo>
                    <a:pt x="0" y="422"/>
                  </a:lnTo>
                  <a:lnTo>
                    <a:pt x="431" y="1312"/>
                  </a:lnTo>
                  <a:cubicBezTo>
                    <a:pt x="461" y="1377"/>
                    <a:pt x="526" y="1413"/>
                    <a:pt x="590" y="1413"/>
                  </a:cubicBezTo>
                  <a:cubicBezTo>
                    <a:pt x="630" y="1413"/>
                    <a:pt x="670" y="1399"/>
                    <a:pt x="699" y="1369"/>
                  </a:cubicBezTo>
                  <a:lnTo>
                    <a:pt x="1216" y="987"/>
                  </a:lnTo>
                  <a:lnTo>
                    <a:pt x="1704" y="1350"/>
                  </a:lnTo>
                  <a:lnTo>
                    <a:pt x="1733" y="1379"/>
                  </a:lnTo>
                  <a:cubicBezTo>
                    <a:pt x="1765" y="1408"/>
                    <a:pt x="1807" y="1422"/>
                    <a:pt x="1847" y="1422"/>
                  </a:cubicBezTo>
                  <a:cubicBezTo>
                    <a:pt x="1901" y="1422"/>
                    <a:pt x="1954" y="1396"/>
                    <a:pt x="1981" y="1341"/>
                  </a:cubicBezTo>
                  <a:lnTo>
                    <a:pt x="2431" y="432"/>
                  </a:lnTo>
                  <a:lnTo>
                    <a:pt x="1857" y="49"/>
                  </a:lnTo>
                  <a:lnTo>
                    <a:pt x="1723" y="288"/>
                  </a:lnTo>
                  <a:lnTo>
                    <a:pt x="1216" y="814"/>
                  </a:lnTo>
                  <a:lnTo>
                    <a:pt x="728" y="33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9"/>
            <p:cNvSpPr/>
            <p:nvPr/>
          </p:nvSpPr>
          <p:spPr>
            <a:xfrm>
              <a:off x="7142133" y="1596202"/>
              <a:ext cx="90755" cy="64101"/>
            </a:xfrm>
            <a:custGeom>
              <a:avLst/>
              <a:gdLst/>
              <a:ahLst/>
              <a:cxnLst/>
              <a:rect l="l" t="t" r="r" b="b"/>
              <a:pathLst>
                <a:path w="3456" h="2441" extrusionOk="0">
                  <a:moveTo>
                    <a:pt x="3034" y="2106"/>
                  </a:moveTo>
                  <a:lnTo>
                    <a:pt x="3024" y="2125"/>
                  </a:lnTo>
                  <a:lnTo>
                    <a:pt x="3005" y="2144"/>
                  </a:lnTo>
                  <a:lnTo>
                    <a:pt x="3034" y="2106"/>
                  </a:lnTo>
                  <a:lnTo>
                    <a:pt x="3034" y="2106"/>
                  </a:lnTo>
                  <a:lnTo>
                    <a:pt x="3024" y="2115"/>
                  </a:lnTo>
                  <a:lnTo>
                    <a:pt x="2986" y="2135"/>
                  </a:lnTo>
                  <a:lnTo>
                    <a:pt x="3034" y="2106"/>
                  </a:lnTo>
                  <a:lnTo>
                    <a:pt x="3034" y="2106"/>
                  </a:lnTo>
                  <a:close/>
                  <a:moveTo>
                    <a:pt x="1656" y="0"/>
                  </a:moveTo>
                  <a:cubicBezTo>
                    <a:pt x="737" y="0"/>
                    <a:pt x="0" y="747"/>
                    <a:pt x="0" y="1656"/>
                  </a:cubicBezTo>
                  <a:lnTo>
                    <a:pt x="0" y="2441"/>
                  </a:lnTo>
                  <a:cubicBezTo>
                    <a:pt x="0" y="2441"/>
                    <a:pt x="373" y="2403"/>
                    <a:pt x="421" y="2221"/>
                  </a:cubicBezTo>
                  <a:cubicBezTo>
                    <a:pt x="440" y="2202"/>
                    <a:pt x="450" y="2182"/>
                    <a:pt x="460" y="2154"/>
                  </a:cubicBezTo>
                  <a:cubicBezTo>
                    <a:pt x="670" y="2154"/>
                    <a:pt x="1675" y="2144"/>
                    <a:pt x="2249" y="1455"/>
                  </a:cubicBezTo>
                  <a:cubicBezTo>
                    <a:pt x="2364" y="1790"/>
                    <a:pt x="2642" y="2048"/>
                    <a:pt x="2986" y="2144"/>
                  </a:cubicBezTo>
                  <a:cubicBezTo>
                    <a:pt x="2996" y="2173"/>
                    <a:pt x="3015" y="2192"/>
                    <a:pt x="3024" y="2211"/>
                  </a:cubicBezTo>
                  <a:cubicBezTo>
                    <a:pt x="3072" y="2393"/>
                    <a:pt x="3455" y="2431"/>
                    <a:pt x="3455" y="2431"/>
                  </a:cubicBezTo>
                  <a:lnTo>
                    <a:pt x="3455" y="1656"/>
                  </a:lnTo>
                  <a:cubicBezTo>
                    <a:pt x="3455" y="747"/>
                    <a:pt x="2709" y="0"/>
                    <a:pt x="17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9"/>
            <p:cNvSpPr/>
            <p:nvPr/>
          </p:nvSpPr>
          <p:spPr>
            <a:xfrm>
              <a:off x="7142133" y="1596202"/>
              <a:ext cx="49264" cy="64101"/>
            </a:xfrm>
            <a:custGeom>
              <a:avLst/>
              <a:gdLst/>
              <a:ahLst/>
              <a:cxnLst/>
              <a:rect l="l" t="t" r="r" b="b"/>
              <a:pathLst>
                <a:path w="1876" h="2441" extrusionOk="0">
                  <a:moveTo>
                    <a:pt x="1665" y="0"/>
                  </a:moveTo>
                  <a:cubicBezTo>
                    <a:pt x="747" y="0"/>
                    <a:pt x="0" y="747"/>
                    <a:pt x="0" y="1666"/>
                  </a:cubicBezTo>
                  <a:lnTo>
                    <a:pt x="0" y="2441"/>
                  </a:lnTo>
                  <a:cubicBezTo>
                    <a:pt x="105" y="2422"/>
                    <a:pt x="201" y="2393"/>
                    <a:pt x="297" y="2355"/>
                  </a:cubicBezTo>
                  <a:lnTo>
                    <a:pt x="297" y="2087"/>
                  </a:lnTo>
                  <a:lnTo>
                    <a:pt x="297" y="1656"/>
                  </a:lnTo>
                  <a:cubicBezTo>
                    <a:pt x="297" y="776"/>
                    <a:pt x="995" y="48"/>
                    <a:pt x="1876" y="0"/>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9"/>
            <p:cNvSpPr/>
            <p:nvPr/>
          </p:nvSpPr>
          <p:spPr>
            <a:xfrm>
              <a:off x="7220546" y="1653685"/>
              <a:ext cx="19879" cy="26733"/>
            </a:xfrm>
            <a:custGeom>
              <a:avLst/>
              <a:gdLst/>
              <a:ahLst/>
              <a:cxnLst/>
              <a:rect l="l" t="t" r="r" b="b"/>
              <a:pathLst>
                <a:path w="757" h="1018" extrusionOk="0">
                  <a:moveTo>
                    <a:pt x="201" y="1"/>
                  </a:moveTo>
                  <a:cubicBezTo>
                    <a:pt x="93" y="1"/>
                    <a:pt x="0" y="92"/>
                    <a:pt x="0" y="204"/>
                  </a:cubicBezTo>
                  <a:lnTo>
                    <a:pt x="0" y="807"/>
                  </a:lnTo>
                  <a:cubicBezTo>
                    <a:pt x="0" y="922"/>
                    <a:pt x="96" y="1017"/>
                    <a:pt x="211" y="1017"/>
                  </a:cubicBezTo>
                  <a:cubicBezTo>
                    <a:pt x="230" y="1017"/>
                    <a:pt x="249" y="1008"/>
                    <a:pt x="268" y="1008"/>
                  </a:cubicBezTo>
                  <a:cubicBezTo>
                    <a:pt x="316" y="989"/>
                    <a:pt x="354" y="979"/>
                    <a:pt x="392" y="950"/>
                  </a:cubicBezTo>
                  <a:cubicBezTo>
                    <a:pt x="431" y="912"/>
                    <a:pt x="469" y="883"/>
                    <a:pt x="507" y="855"/>
                  </a:cubicBezTo>
                  <a:cubicBezTo>
                    <a:pt x="756" y="568"/>
                    <a:pt x="632" y="127"/>
                    <a:pt x="268" y="13"/>
                  </a:cubicBezTo>
                  <a:cubicBezTo>
                    <a:pt x="246" y="5"/>
                    <a:pt x="223" y="1"/>
                    <a:pt x="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9"/>
            <p:cNvSpPr/>
            <p:nvPr/>
          </p:nvSpPr>
          <p:spPr>
            <a:xfrm>
              <a:off x="7134833" y="1653738"/>
              <a:ext cx="19879" cy="26628"/>
            </a:xfrm>
            <a:custGeom>
              <a:avLst/>
              <a:gdLst/>
              <a:ahLst/>
              <a:cxnLst/>
              <a:rect l="l" t="t" r="r" b="b"/>
              <a:pathLst>
                <a:path w="757" h="1014" extrusionOk="0">
                  <a:moveTo>
                    <a:pt x="551" y="1"/>
                  </a:moveTo>
                  <a:cubicBezTo>
                    <a:pt x="529" y="1"/>
                    <a:pt x="508" y="4"/>
                    <a:pt x="489" y="11"/>
                  </a:cubicBezTo>
                  <a:cubicBezTo>
                    <a:pt x="1" y="154"/>
                    <a:pt x="1" y="853"/>
                    <a:pt x="489" y="1006"/>
                  </a:cubicBezTo>
                  <a:cubicBezTo>
                    <a:pt x="508" y="1011"/>
                    <a:pt x="527" y="1014"/>
                    <a:pt x="545" y="1014"/>
                  </a:cubicBezTo>
                  <a:cubicBezTo>
                    <a:pt x="658" y="1014"/>
                    <a:pt x="757" y="920"/>
                    <a:pt x="757" y="805"/>
                  </a:cubicBezTo>
                  <a:lnTo>
                    <a:pt x="757" y="202"/>
                  </a:lnTo>
                  <a:cubicBezTo>
                    <a:pt x="757" y="135"/>
                    <a:pt x="728" y="78"/>
                    <a:pt x="671" y="39"/>
                  </a:cubicBezTo>
                  <a:cubicBezTo>
                    <a:pt x="639" y="14"/>
                    <a:pt x="594" y="1"/>
                    <a:pt x="551" y="1"/>
                  </a:cubicBezTo>
                  <a:close/>
                </a:path>
              </a:pathLst>
            </a:custGeom>
            <a:solidFill>
              <a:srgbClr val="EA7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9"/>
            <p:cNvSpPr/>
            <p:nvPr/>
          </p:nvSpPr>
          <p:spPr>
            <a:xfrm>
              <a:off x="7171019" y="1700349"/>
              <a:ext cx="33219" cy="38130"/>
            </a:xfrm>
            <a:custGeom>
              <a:avLst/>
              <a:gdLst/>
              <a:ahLst/>
              <a:cxnLst/>
              <a:rect l="l" t="t" r="r" b="b"/>
              <a:pathLst>
                <a:path w="1265" h="1452" extrusionOk="0">
                  <a:moveTo>
                    <a:pt x="211" y="1"/>
                  </a:moveTo>
                  <a:cubicBezTo>
                    <a:pt x="97" y="1"/>
                    <a:pt x="1" y="89"/>
                    <a:pt x="1" y="207"/>
                  </a:cubicBezTo>
                  <a:lnTo>
                    <a:pt x="1" y="820"/>
                  </a:lnTo>
                  <a:cubicBezTo>
                    <a:pt x="1" y="877"/>
                    <a:pt x="20" y="934"/>
                    <a:pt x="68" y="982"/>
                  </a:cubicBezTo>
                  <a:lnTo>
                    <a:pt x="489" y="1384"/>
                  </a:lnTo>
                  <a:cubicBezTo>
                    <a:pt x="527" y="1422"/>
                    <a:pt x="575" y="1451"/>
                    <a:pt x="632" y="1451"/>
                  </a:cubicBezTo>
                  <a:cubicBezTo>
                    <a:pt x="690" y="1451"/>
                    <a:pt x="738" y="1422"/>
                    <a:pt x="776" y="1384"/>
                  </a:cubicBezTo>
                  <a:lnTo>
                    <a:pt x="1207" y="934"/>
                  </a:lnTo>
                  <a:cubicBezTo>
                    <a:pt x="1245" y="896"/>
                    <a:pt x="1264" y="848"/>
                    <a:pt x="1264" y="791"/>
                  </a:cubicBezTo>
                  <a:lnTo>
                    <a:pt x="1264" y="217"/>
                  </a:lnTo>
                  <a:cubicBezTo>
                    <a:pt x="1264" y="159"/>
                    <a:pt x="1245" y="102"/>
                    <a:pt x="1207" y="63"/>
                  </a:cubicBezTo>
                  <a:cubicBezTo>
                    <a:pt x="1159" y="25"/>
                    <a:pt x="1101" y="6"/>
                    <a:pt x="1053" y="6"/>
                  </a:cubicBezTo>
                  <a:lnTo>
                    <a:pt x="1006" y="6"/>
                  </a:lnTo>
                  <a:cubicBezTo>
                    <a:pt x="929" y="25"/>
                    <a:pt x="843" y="35"/>
                    <a:pt x="766" y="35"/>
                  </a:cubicBezTo>
                  <a:lnTo>
                    <a:pt x="508" y="35"/>
                  </a:lnTo>
                  <a:cubicBezTo>
                    <a:pt x="422" y="35"/>
                    <a:pt x="336" y="25"/>
                    <a:pt x="259" y="6"/>
                  </a:cubicBezTo>
                  <a:cubicBezTo>
                    <a:pt x="243" y="3"/>
                    <a:pt x="227" y="1"/>
                    <a:pt x="2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9"/>
            <p:cNvSpPr/>
            <p:nvPr/>
          </p:nvSpPr>
          <p:spPr>
            <a:xfrm>
              <a:off x="7171019" y="1700428"/>
              <a:ext cx="20378" cy="38051"/>
            </a:xfrm>
            <a:custGeom>
              <a:avLst/>
              <a:gdLst/>
              <a:ahLst/>
              <a:cxnLst/>
              <a:rect l="l" t="t" r="r" b="b"/>
              <a:pathLst>
                <a:path w="776" h="1449" extrusionOk="0">
                  <a:moveTo>
                    <a:pt x="208" y="1"/>
                  </a:moveTo>
                  <a:cubicBezTo>
                    <a:pt x="97" y="1"/>
                    <a:pt x="1" y="90"/>
                    <a:pt x="1" y="204"/>
                  </a:cubicBezTo>
                  <a:lnTo>
                    <a:pt x="1" y="817"/>
                  </a:lnTo>
                  <a:cubicBezTo>
                    <a:pt x="1" y="874"/>
                    <a:pt x="20" y="931"/>
                    <a:pt x="68" y="979"/>
                  </a:cubicBezTo>
                  <a:lnTo>
                    <a:pt x="479" y="1381"/>
                  </a:lnTo>
                  <a:cubicBezTo>
                    <a:pt x="518" y="1419"/>
                    <a:pt x="575" y="1448"/>
                    <a:pt x="632" y="1448"/>
                  </a:cubicBezTo>
                  <a:cubicBezTo>
                    <a:pt x="680" y="1448"/>
                    <a:pt x="738" y="1419"/>
                    <a:pt x="776" y="1381"/>
                  </a:cubicBezTo>
                  <a:cubicBezTo>
                    <a:pt x="738" y="1372"/>
                    <a:pt x="699" y="1352"/>
                    <a:pt x="671" y="1324"/>
                  </a:cubicBezTo>
                  <a:lnTo>
                    <a:pt x="250" y="922"/>
                  </a:lnTo>
                  <a:cubicBezTo>
                    <a:pt x="202" y="874"/>
                    <a:pt x="183" y="817"/>
                    <a:pt x="183" y="759"/>
                  </a:cubicBezTo>
                  <a:lnTo>
                    <a:pt x="183" y="147"/>
                  </a:lnTo>
                  <a:cubicBezTo>
                    <a:pt x="183" y="89"/>
                    <a:pt x="202" y="41"/>
                    <a:pt x="240" y="3"/>
                  </a:cubicBezTo>
                  <a:cubicBezTo>
                    <a:pt x="229" y="1"/>
                    <a:pt x="219" y="1"/>
                    <a:pt x="208" y="1"/>
                  </a:cubicBezTo>
                  <a:close/>
                </a:path>
              </a:pathLst>
            </a:custGeom>
            <a:solidFill>
              <a:srgbClr val="999999">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9"/>
            <p:cNvSpPr/>
            <p:nvPr/>
          </p:nvSpPr>
          <p:spPr>
            <a:xfrm>
              <a:off x="7151928" y="1633728"/>
              <a:ext cx="71401" cy="76338"/>
            </a:xfrm>
            <a:custGeom>
              <a:avLst/>
              <a:gdLst/>
              <a:ahLst/>
              <a:cxnLst/>
              <a:rect l="l" t="t" r="r" b="b"/>
              <a:pathLst>
                <a:path w="2719" h="2907" extrusionOk="0">
                  <a:moveTo>
                    <a:pt x="1879" y="0"/>
                  </a:moveTo>
                  <a:cubicBezTo>
                    <a:pt x="1863" y="0"/>
                    <a:pt x="1849" y="6"/>
                    <a:pt x="1838" y="17"/>
                  </a:cubicBezTo>
                  <a:cubicBezTo>
                    <a:pt x="1541" y="237"/>
                    <a:pt x="1206" y="399"/>
                    <a:pt x="852" y="495"/>
                  </a:cubicBezTo>
                  <a:cubicBezTo>
                    <a:pt x="747" y="524"/>
                    <a:pt x="632" y="552"/>
                    <a:pt x="527" y="572"/>
                  </a:cubicBezTo>
                  <a:cubicBezTo>
                    <a:pt x="412" y="591"/>
                    <a:pt x="307" y="610"/>
                    <a:pt x="192" y="610"/>
                  </a:cubicBezTo>
                  <a:cubicBezTo>
                    <a:pt x="87" y="619"/>
                    <a:pt x="0" y="715"/>
                    <a:pt x="0" y="820"/>
                  </a:cubicBezTo>
                  <a:lnTo>
                    <a:pt x="0" y="1672"/>
                  </a:lnTo>
                  <a:cubicBezTo>
                    <a:pt x="0" y="2352"/>
                    <a:pt x="555" y="2907"/>
                    <a:pt x="1235" y="2907"/>
                  </a:cubicBezTo>
                  <a:lnTo>
                    <a:pt x="1484" y="2907"/>
                  </a:lnTo>
                  <a:cubicBezTo>
                    <a:pt x="2163" y="2907"/>
                    <a:pt x="2718" y="2352"/>
                    <a:pt x="2718" y="1672"/>
                  </a:cubicBezTo>
                  <a:lnTo>
                    <a:pt x="2718" y="792"/>
                  </a:lnTo>
                  <a:cubicBezTo>
                    <a:pt x="2718" y="706"/>
                    <a:pt x="2661" y="629"/>
                    <a:pt x="2584" y="600"/>
                  </a:cubicBezTo>
                  <a:cubicBezTo>
                    <a:pt x="2556" y="591"/>
                    <a:pt x="2527" y="581"/>
                    <a:pt x="2508" y="562"/>
                  </a:cubicBezTo>
                  <a:cubicBezTo>
                    <a:pt x="2269" y="466"/>
                    <a:pt x="2068" y="294"/>
                    <a:pt x="1953" y="64"/>
                  </a:cubicBezTo>
                  <a:lnTo>
                    <a:pt x="1943" y="45"/>
                  </a:lnTo>
                  <a:cubicBezTo>
                    <a:pt x="1931" y="15"/>
                    <a:pt x="1904" y="0"/>
                    <a:pt x="1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9"/>
            <p:cNvSpPr/>
            <p:nvPr/>
          </p:nvSpPr>
          <p:spPr>
            <a:xfrm>
              <a:off x="7151928" y="1633728"/>
              <a:ext cx="51785" cy="76338"/>
            </a:xfrm>
            <a:custGeom>
              <a:avLst/>
              <a:gdLst/>
              <a:ahLst/>
              <a:cxnLst/>
              <a:rect l="l" t="t" r="r" b="b"/>
              <a:pathLst>
                <a:path w="1972" h="2907" extrusionOk="0">
                  <a:moveTo>
                    <a:pt x="1883" y="0"/>
                  </a:moveTo>
                  <a:cubicBezTo>
                    <a:pt x="1868" y="0"/>
                    <a:pt x="1852" y="6"/>
                    <a:pt x="1838" y="17"/>
                  </a:cubicBezTo>
                  <a:cubicBezTo>
                    <a:pt x="1541" y="237"/>
                    <a:pt x="1206" y="399"/>
                    <a:pt x="852" y="495"/>
                  </a:cubicBezTo>
                  <a:cubicBezTo>
                    <a:pt x="747" y="524"/>
                    <a:pt x="632" y="552"/>
                    <a:pt x="527" y="572"/>
                  </a:cubicBezTo>
                  <a:cubicBezTo>
                    <a:pt x="412" y="591"/>
                    <a:pt x="307" y="610"/>
                    <a:pt x="192" y="610"/>
                  </a:cubicBezTo>
                  <a:cubicBezTo>
                    <a:pt x="87" y="619"/>
                    <a:pt x="0" y="715"/>
                    <a:pt x="0" y="820"/>
                  </a:cubicBezTo>
                  <a:lnTo>
                    <a:pt x="0" y="1672"/>
                  </a:lnTo>
                  <a:cubicBezTo>
                    <a:pt x="0" y="2352"/>
                    <a:pt x="555" y="2907"/>
                    <a:pt x="1235" y="2907"/>
                  </a:cubicBezTo>
                  <a:lnTo>
                    <a:pt x="1484" y="2907"/>
                  </a:lnTo>
                  <a:cubicBezTo>
                    <a:pt x="804" y="2907"/>
                    <a:pt x="259" y="2361"/>
                    <a:pt x="249" y="1682"/>
                  </a:cubicBezTo>
                  <a:lnTo>
                    <a:pt x="249" y="830"/>
                  </a:lnTo>
                  <a:cubicBezTo>
                    <a:pt x="249" y="715"/>
                    <a:pt x="335" y="629"/>
                    <a:pt x="450" y="619"/>
                  </a:cubicBezTo>
                  <a:cubicBezTo>
                    <a:pt x="555" y="610"/>
                    <a:pt x="670" y="600"/>
                    <a:pt x="776" y="581"/>
                  </a:cubicBezTo>
                  <a:cubicBezTo>
                    <a:pt x="881" y="562"/>
                    <a:pt x="996" y="533"/>
                    <a:pt x="1101" y="505"/>
                  </a:cubicBezTo>
                  <a:cubicBezTo>
                    <a:pt x="1407" y="418"/>
                    <a:pt x="1704" y="275"/>
                    <a:pt x="1972" y="103"/>
                  </a:cubicBezTo>
                  <a:lnTo>
                    <a:pt x="1953" y="64"/>
                  </a:lnTo>
                  <a:lnTo>
                    <a:pt x="1943" y="45"/>
                  </a:lnTo>
                  <a:cubicBezTo>
                    <a:pt x="1931" y="15"/>
                    <a:pt x="1908" y="0"/>
                    <a:pt x="1883" y="0"/>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9"/>
            <p:cNvSpPr/>
            <p:nvPr/>
          </p:nvSpPr>
          <p:spPr>
            <a:xfrm>
              <a:off x="7117003" y="1723353"/>
              <a:ext cx="61081" cy="68407"/>
            </a:xfrm>
            <a:custGeom>
              <a:avLst/>
              <a:gdLst/>
              <a:ahLst/>
              <a:cxnLst/>
              <a:rect l="l" t="t" r="r" b="b"/>
              <a:pathLst>
                <a:path w="2326" h="2605" extrusionOk="0">
                  <a:moveTo>
                    <a:pt x="1598" y="1"/>
                  </a:moveTo>
                  <a:lnTo>
                    <a:pt x="852" y="307"/>
                  </a:lnTo>
                  <a:cubicBezTo>
                    <a:pt x="335" y="518"/>
                    <a:pt x="0" y="1025"/>
                    <a:pt x="29" y="1590"/>
                  </a:cubicBezTo>
                  <a:lnTo>
                    <a:pt x="29" y="2336"/>
                  </a:lnTo>
                  <a:cubicBezTo>
                    <a:pt x="20" y="2475"/>
                    <a:pt x="135" y="2605"/>
                    <a:pt x="281" y="2605"/>
                  </a:cubicBezTo>
                  <a:cubicBezTo>
                    <a:pt x="286" y="2605"/>
                    <a:pt x="292" y="2604"/>
                    <a:pt x="297" y="2604"/>
                  </a:cubicBezTo>
                  <a:lnTo>
                    <a:pt x="2326" y="2604"/>
                  </a:lnTo>
                  <a:lnTo>
                    <a:pt x="1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9"/>
            <p:cNvSpPr/>
            <p:nvPr/>
          </p:nvSpPr>
          <p:spPr>
            <a:xfrm>
              <a:off x="7197174" y="1723616"/>
              <a:ext cx="60319" cy="68145"/>
            </a:xfrm>
            <a:custGeom>
              <a:avLst/>
              <a:gdLst/>
              <a:ahLst/>
              <a:cxnLst/>
              <a:rect l="l" t="t" r="r" b="b"/>
              <a:pathLst>
                <a:path w="2297" h="2595" extrusionOk="0">
                  <a:moveTo>
                    <a:pt x="718" y="1"/>
                  </a:moveTo>
                  <a:lnTo>
                    <a:pt x="0" y="2594"/>
                  </a:lnTo>
                  <a:lnTo>
                    <a:pt x="2000" y="2594"/>
                  </a:lnTo>
                  <a:cubicBezTo>
                    <a:pt x="2005" y="2594"/>
                    <a:pt x="2011" y="2595"/>
                    <a:pt x="2016" y="2595"/>
                  </a:cubicBezTo>
                  <a:cubicBezTo>
                    <a:pt x="2153" y="2595"/>
                    <a:pt x="2268" y="2474"/>
                    <a:pt x="2268" y="2336"/>
                  </a:cubicBezTo>
                  <a:lnTo>
                    <a:pt x="2268" y="1580"/>
                  </a:lnTo>
                  <a:cubicBezTo>
                    <a:pt x="2297" y="1015"/>
                    <a:pt x="1962" y="508"/>
                    <a:pt x="1445" y="297"/>
                  </a:cubicBezTo>
                  <a:lnTo>
                    <a:pt x="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9"/>
            <p:cNvSpPr/>
            <p:nvPr/>
          </p:nvSpPr>
          <p:spPr>
            <a:xfrm>
              <a:off x="7136094" y="1759303"/>
              <a:ext cx="11082" cy="32457"/>
            </a:xfrm>
            <a:custGeom>
              <a:avLst/>
              <a:gdLst/>
              <a:ahLst/>
              <a:cxnLst/>
              <a:rect l="l" t="t" r="r" b="b"/>
              <a:pathLst>
                <a:path w="422" h="1236" extrusionOk="0">
                  <a:moveTo>
                    <a:pt x="211" y="1"/>
                  </a:moveTo>
                  <a:cubicBezTo>
                    <a:pt x="96" y="1"/>
                    <a:pt x="0" y="96"/>
                    <a:pt x="0" y="211"/>
                  </a:cubicBezTo>
                  <a:lnTo>
                    <a:pt x="0" y="1235"/>
                  </a:lnTo>
                  <a:lnTo>
                    <a:pt x="422" y="1235"/>
                  </a:lnTo>
                  <a:lnTo>
                    <a:pt x="422" y="211"/>
                  </a:lnTo>
                  <a:cubicBezTo>
                    <a:pt x="422" y="96"/>
                    <a:pt x="326" y="1"/>
                    <a:pt x="211" y="1"/>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9"/>
            <p:cNvSpPr/>
            <p:nvPr/>
          </p:nvSpPr>
          <p:spPr>
            <a:xfrm>
              <a:off x="7227583" y="1759303"/>
              <a:ext cx="11082" cy="32457"/>
            </a:xfrm>
            <a:custGeom>
              <a:avLst/>
              <a:gdLst/>
              <a:ahLst/>
              <a:cxnLst/>
              <a:rect l="l" t="t" r="r" b="b"/>
              <a:pathLst>
                <a:path w="422" h="1236" extrusionOk="0">
                  <a:moveTo>
                    <a:pt x="211" y="1"/>
                  </a:moveTo>
                  <a:cubicBezTo>
                    <a:pt x="96" y="1"/>
                    <a:pt x="0" y="96"/>
                    <a:pt x="0" y="211"/>
                  </a:cubicBezTo>
                  <a:lnTo>
                    <a:pt x="0" y="1235"/>
                  </a:lnTo>
                  <a:lnTo>
                    <a:pt x="421" y="1235"/>
                  </a:lnTo>
                  <a:lnTo>
                    <a:pt x="421" y="211"/>
                  </a:lnTo>
                  <a:cubicBezTo>
                    <a:pt x="421" y="96"/>
                    <a:pt x="325" y="1"/>
                    <a:pt x="211" y="1"/>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9"/>
            <p:cNvSpPr/>
            <p:nvPr/>
          </p:nvSpPr>
          <p:spPr>
            <a:xfrm>
              <a:off x="7117003" y="1723353"/>
              <a:ext cx="42988" cy="68407"/>
            </a:xfrm>
            <a:custGeom>
              <a:avLst/>
              <a:gdLst/>
              <a:ahLst/>
              <a:cxnLst/>
              <a:rect l="l" t="t" r="r" b="b"/>
              <a:pathLst>
                <a:path w="1637" h="2605" extrusionOk="0">
                  <a:moveTo>
                    <a:pt x="1598" y="1"/>
                  </a:moveTo>
                  <a:lnTo>
                    <a:pt x="852" y="307"/>
                  </a:lnTo>
                  <a:cubicBezTo>
                    <a:pt x="335" y="518"/>
                    <a:pt x="0" y="1025"/>
                    <a:pt x="29" y="1590"/>
                  </a:cubicBezTo>
                  <a:lnTo>
                    <a:pt x="29" y="2336"/>
                  </a:lnTo>
                  <a:cubicBezTo>
                    <a:pt x="19" y="2480"/>
                    <a:pt x="144" y="2604"/>
                    <a:pt x="297" y="2604"/>
                  </a:cubicBezTo>
                  <a:lnTo>
                    <a:pt x="335" y="2604"/>
                  </a:lnTo>
                  <a:lnTo>
                    <a:pt x="335" y="1580"/>
                  </a:lnTo>
                  <a:cubicBezTo>
                    <a:pt x="306" y="1025"/>
                    <a:pt x="641" y="518"/>
                    <a:pt x="1158" y="307"/>
                  </a:cubicBezTo>
                  <a:lnTo>
                    <a:pt x="1637" y="106"/>
                  </a:lnTo>
                  <a:lnTo>
                    <a:pt x="1598" y="1"/>
                  </a:ln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9"/>
            <p:cNvSpPr/>
            <p:nvPr/>
          </p:nvSpPr>
          <p:spPr>
            <a:xfrm>
              <a:off x="7367313" y="1735931"/>
              <a:ext cx="25393" cy="20141"/>
            </a:xfrm>
            <a:custGeom>
              <a:avLst/>
              <a:gdLst/>
              <a:ahLst/>
              <a:cxnLst/>
              <a:rect l="l" t="t" r="r" b="b"/>
              <a:pathLst>
                <a:path w="967" h="767" extrusionOk="0">
                  <a:moveTo>
                    <a:pt x="488" y="0"/>
                  </a:moveTo>
                  <a:lnTo>
                    <a:pt x="0" y="355"/>
                  </a:lnTo>
                  <a:lnTo>
                    <a:pt x="172" y="766"/>
                  </a:lnTo>
                  <a:lnTo>
                    <a:pt x="814" y="766"/>
                  </a:lnTo>
                  <a:lnTo>
                    <a:pt x="967" y="355"/>
                  </a:lnTo>
                  <a:lnTo>
                    <a:pt x="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9"/>
            <p:cNvSpPr/>
            <p:nvPr/>
          </p:nvSpPr>
          <p:spPr>
            <a:xfrm>
              <a:off x="7366551" y="1756047"/>
              <a:ext cx="27415" cy="35714"/>
            </a:xfrm>
            <a:custGeom>
              <a:avLst/>
              <a:gdLst/>
              <a:ahLst/>
              <a:cxnLst/>
              <a:rect l="l" t="t" r="r" b="b"/>
              <a:pathLst>
                <a:path w="1044" h="1360" extrusionOk="0">
                  <a:moveTo>
                    <a:pt x="201" y="0"/>
                  </a:moveTo>
                  <a:lnTo>
                    <a:pt x="221" y="29"/>
                  </a:lnTo>
                  <a:lnTo>
                    <a:pt x="0" y="1359"/>
                  </a:lnTo>
                  <a:lnTo>
                    <a:pt x="1044" y="1359"/>
                  </a:lnTo>
                  <a:lnTo>
                    <a:pt x="833" y="29"/>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9"/>
            <p:cNvSpPr/>
            <p:nvPr/>
          </p:nvSpPr>
          <p:spPr>
            <a:xfrm>
              <a:off x="7352476" y="1726373"/>
              <a:ext cx="23398" cy="65387"/>
            </a:xfrm>
            <a:custGeom>
              <a:avLst/>
              <a:gdLst/>
              <a:ahLst/>
              <a:cxnLst/>
              <a:rect l="l" t="t" r="r" b="b"/>
              <a:pathLst>
                <a:path w="891" h="2490" extrusionOk="0">
                  <a:moveTo>
                    <a:pt x="1" y="1"/>
                  </a:moveTo>
                  <a:lnTo>
                    <a:pt x="134" y="958"/>
                  </a:lnTo>
                  <a:lnTo>
                    <a:pt x="565" y="2489"/>
                  </a:lnTo>
                  <a:lnTo>
                    <a:pt x="670" y="2489"/>
                  </a:lnTo>
                  <a:lnTo>
                    <a:pt x="891" y="1140"/>
                  </a:lnTo>
                  <a:lnTo>
                    <a:pt x="680" y="642"/>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7384907" y="1725874"/>
              <a:ext cx="23398" cy="65886"/>
            </a:xfrm>
            <a:custGeom>
              <a:avLst/>
              <a:gdLst/>
              <a:ahLst/>
              <a:cxnLst/>
              <a:rect l="l" t="t" r="r" b="b"/>
              <a:pathLst>
                <a:path w="891" h="2509" extrusionOk="0">
                  <a:moveTo>
                    <a:pt x="890" y="1"/>
                  </a:moveTo>
                  <a:lnTo>
                    <a:pt x="182" y="651"/>
                  </a:lnTo>
                  <a:lnTo>
                    <a:pt x="0" y="1159"/>
                  </a:lnTo>
                  <a:lnTo>
                    <a:pt x="211" y="2508"/>
                  </a:lnTo>
                  <a:lnTo>
                    <a:pt x="325" y="2508"/>
                  </a:lnTo>
                  <a:lnTo>
                    <a:pt x="756" y="958"/>
                  </a:lnTo>
                  <a:lnTo>
                    <a:pt x="89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7348196" y="1714057"/>
              <a:ext cx="63628" cy="37368"/>
            </a:xfrm>
            <a:custGeom>
              <a:avLst/>
              <a:gdLst/>
              <a:ahLst/>
              <a:cxnLst/>
              <a:rect l="l" t="t" r="r" b="b"/>
              <a:pathLst>
                <a:path w="2423" h="1423" extrusionOk="0">
                  <a:moveTo>
                    <a:pt x="632" y="1"/>
                  </a:moveTo>
                  <a:lnTo>
                    <a:pt x="1" y="422"/>
                  </a:lnTo>
                  <a:lnTo>
                    <a:pt x="431" y="1312"/>
                  </a:lnTo>
                  <a:cubicBezTo>
                    <a:pt x="461" y="1377"/>
                    <a:pt x="523" y="1413"/>
                    <a:pt x="587" y="1413"/>
                  </a:cubicBezTo>
                  <a:cubicBezTo>
                    <a:pt x="626" y="1413"/>
                    <a:pt x="666" y="1399"/>
                    <a:pt x="699" y="1369"/>
                  </a:cubicBezTo>
                  <a:lnTo>
                    <a:pt x="1216" y="987"/>
                  </a:lnTo>
                  <a:lnTo>
                    <a:pt x="1704" y="1350"/>
                  </a:lnTo>
                  <a:lnTo>
                    <a:pt x="1733" y="1379"/>
                  </a:lnTo>
                  <a:cubicBezTo>
                    <a:pt x="1762" y="1408"/>
                    <a:pt x="1802" y="1422"/>
                    <a:pt x="1843" y="1422"/>
                  </a:cubicBezTo>
                  <a:cubicBezTo>
                    <a:pt x="1899" y="1422"/>
                    <a:pt x="1954" y="1396"/>
                    <a:pt x="1982" y="1341"/>
                  </a:cubicBezTo>
                  <a:lnTo>
                    <a:pt x="2422" y="432"/>
                  </a:lnTo>
                  <a:lnTo>
                    <a:pt x="1857" y="49"/>
                  </a:lnTo>
                  <a:lnTo>
                    <a:pt x="1714" y="288"/>
                  </a:lnTo>
                  <a:lnTo>
                    <a:pt x="1216" y="814"/>
                  </a:lnTo>
                  <a:lnTo>
                    <a:pt x="728" y="336"/>
                  </a:lnTo>
                  <a:lnTo>
                    <a:pt x="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9"/>
            <p:cNvSpPr/>
            <p:nvPr/>
          </p:nvSpPr>
          <p:spPr>
            <a:xfrm>
              <a:off x="7334882" y="1596202"/>
              <a:ext cx="90755" cy="64101"/>
            </a:xfrm>
            <a:custGeom>
              <a:avLst/>
              <a:gdLst/>
              <a:ahLst/>
              <a:cxnLst/>
              <a:rect l="l" t="t" r="r" b="b"/>
              <a:pathLst>
                <a:path w="3456" h="2441" extrusionOk="0">
                  <a:moveTo>
                    <a:pt x="3063" y="2087"/>
                  </a:moveTo>
                  <a:lnTo>
                    <a:pt x="3034" y="2106"/>
                  </a:lnTo>
                  <a:lnTo>
                    <a:pt x="3025" y="2115"/>
                  </a:lnTo>
                  <a:lnTo>
                    <a:pt x="2996" y="2135"/>
                  </a:lnTo>
                  <a:lnTo>
                    <a:pt x="3034" y="2106"/>
                  </a:lnTo>
                  <a:lnTo>
                    <a:pt x="3044" y="2096"/>
                  </a:lnTo>
                  <a:lnTo>
                    <a:pt x="3063" y="2087"/>
                  </a:lnTo>
                  <a:close/>
                  <a:moveTo>
                    <a:pt x="1656" y="0"/>
                  </a:moveTo>
                  <a:cubicBezTo>
                    <a:pt x="747" y="0"/>
                    <a:pt x="1" y="747"/>
                    <a:pt x="1" y="1656"/>
                  </a:cubicBezTo>
                  <a:lnTo>
                    <a:pt x="1" y="2441"/>
                  </a:lnTo>
                  <a:cubicBezTo>
                    <a:pt x="1" y="2441"/>
                    <a:pt x="374" y="2403"/>
                    <a:pt x="422" y="2221"/>
                  </a:cubicBezTo>
                  <a:cubicBezTo>
                    <a:pt x="441" y="2202"/>
                    <a:pt x="450" y="2182"/>
                    <a:pt x="460" y="2154"/>
                  </a:cubicBezTo>
                  <a:cubicBezTo>
                    <a:pt x="680" y="2154"/>
                    <a:pt x="1675" y="2144"/>
                    <a:pt x="2250" y="1455"/>
                  </a:cubicBezTo>
                  <a:cubicBezTo>
                    <a:pt x="2374" y="1790"/>
                    <a:pt x="2652" y="2048"/>
                    <a:pt x="2996" y="2144"/>
                  </a:cubicBezTo>
                  <a:cubicBezTo>
                    <a:pt x="2996" y="2173"/>
                    <a:pt x="3015" y="2192"/>
                    <a:pt x="3034" y="2211"/>
                  </a:cubicBezTo>
                  <a:cubicBezTo>
                    <a:pt x="3082" y="2393"/>
                    <a:pt x="3455" y="2431"/>
                    <a:pt x="3455" y="2431"/>
                  </a:cubicBezTo>
                  <a:lnTo>
                    <a:pt x="3455" y="1656"/>
                  </a:lnTo>
                  <a:cubicBezTo>
                    <a:pt x="3455" y="747"/>
                    <a:pt x="2709" y="0"/>
                    <a:pt x="1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9"/>
            <p:cNvSpPr/>
            <p:nvPr/>
          </p:nvSpPr>
          <p:spPr>
            <a:xfrm>
              <a:off x="7334645" y="1596202"/>
              <a:ext cx="49264" cy="64101"/>
            </a:xfrm>
            <a:custGeom>
              <a:avLst/>
              <a:gdLst/>
              <a:ahLst/>
              <a:cxnLst/>
              <a:rect l="l" t="t" r="r" b="b"/>
              <a:pathLst>
                <a:path w="1876" h="2441" extrusionOk="0">
                  <a:moveTo>
                    <a:pt x="1665" y="0"/>
                  </a:moveTo>
                  <a:cubicBezTo>
                    <a:pt x="746" y="0"/>
                    <a:pt x="0" y="747"/>
                    <a:pt x="0" y="1666"/>
                  </a:cubicBezTo>
                  <a:lnTo>
                    <a:pt x="0" y="2441"/>
                  </a:lnTo>
                  <a:cubicBezTo>
                    <a:pt x="105" y="2422"/>
                    <a:pt x="201" y="2393"/>
                    <a:pt x="297" y="2355"/>
                  </a:cubicBezTo>
                  <a:lnTo>
                    <a:pt x="297" y="2087"/>
                  </a:lnTo>
                  <a:lnTo>
                    <a:pt x="306" y="2087"/>
                  </a:lnTo>
                  <a:lnTo>
                    <a:pt x="306" y="1656"/>
                  </a:lnTo>
                  <a:cubicBezTo>
                    <a:pt x="306" y="776"/>
                    <a:pt x="995" y="48"/>
                    <a:pt x="1876" y="0"/>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9"/>
            <p:cNvSpPr/>
            <p:nvPr/>
          </p:nvSpPr>
          <p:spPr>
            <a:xfrm>
              <a:off x="7413294" y="1653685"/>
              <a:ext cx="19879" cy="26733"/>
            </a:xfrm>
            <a:custGeom>
              <a:avLst/>
              <a:gdLst/>
              <a:ahLst/>
              <a:cxnLst/>
              <a:rect l="l" t="t" r="r" b="b"/>
              <a:pathLst>
                <a:path w="757" h="1018" extrusionOk="0">
                  <a:moveTo>
                    <a:pt x="202" y="1"/>
                  </a:moveTo>
                  <a:cubicBezTo>
                    <a:pt x="93" y="1"/>
                    <a:pt x="1" y="92"/>
                    <a:pt x="1" y="204"/>
                  </a:cubicBezTo>
                  <a:lnTo>
                    <a:pt x="1" y="807"/>
                  </a:lnTo>
                  <a:cubicBezTo>
                    <a:pt x="1" y="922"/>
                    <a:pt x="87" y="1017"/>
                    <a:pt x="201" y="1017"/>
                  </a:cubicBezTo>
                  <a:cubicBezTo>
                    <a:pt x="230" y="1017"/>
                    <a:pt x="249" y="1008"/>
                    <a:pt x="268" y="1008"/>
                  </a:cubicBezTo>
                  <a:cubicBezTo>
                    <a:pt x="307" y="989"/>
                    <a:pt x="345" y="979"/>
                    <a:pt x="383" y="950"/>
                  </a:cubicBezTo>
                  <a:cubicBezTo>
                    <a:pt x="422" y="912"/>
                    <a:pt x="460" y="883"/>
                    <a:pt x="508" y="855"/>
                  </a:cubicBezTo>
                  <a:cubicBezTo>
                    <a:pt x="757" y="568"/>
                    <a:pt x="623" y="127"/>
                    <a:pt x="268" y="13"/>
                  </a:cubicBezTo>
                  <a:cubicBezTo>
                    <a:pt x="246" y="5"/>
                    <a:pt x="224"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9"/>
            <p:cNvSpPr/>
            <p:nvPr/>
          </p:nvSpPr>
          <p:spPr>
            <a:xfrm>
              <a:off x="7327345" y="1653738"/>
              <a:ext cx="20141" cy="26628"/>
            </a:xfrm>
            <a:custGeom>
              <a:avLst/>
              <a:gdLst/>
              <a:ahLst/>
              <a:cxnLst/>
              <a:rect l="l" t="t" r="r" b="b"/>
              <a:pathLst>
                <a:path w="767" h="1014" extrusionOk="0">
                  <a:moveTo>
                    <a:pt x="558" y="1"/>
                  </a:moveTo>
                  <a:cubicBezTo>
                    <a:pt x="537" y="1"/>
                    <a:pt x="517" y="4"/>
                    <a:pt x="498" y="11"/>
                  </a:cubicBezTo>
                  <a:cubicBezTo>
                    <a:pt x="0" y="154"/>
                    <a:pt x="0" y="853"/>
                    <a:pt x="498" y="1006"/>
                  </a:cubicBezTo>
                  <a:cubicBezTo>
                    <a:pt x="517" y="1011"/>
                    <a:pt x="536" y="1014"/>
                    <a:pt x="555" y="1014"/>
                  </a:cubicBezTo>
                  <a:cubicBezTo>
                    <a:pt x="667" y="1014"/>
                    <a:pt x="766" y="920"/>
                    <a:pt x="766" y="805"/>
                  </a:cubicBezTo>
                  <a:lnTo>
                    <a:pt x="766" y="202"/>
                  </a:lnTo>
                  <a:cubicBezTo>
                    <a:pt x="766" y="135"/>
                    <a:pt x="728" y="78"/>
                    <a:pt x="680" y="39"/>
                  </a:cubicBezTo>
                  <a:cubicBezTo>
                    <a:pt x="642" y="14"/>
                    <a:pt x="599" y="1"/>
                    <a:pt x="558" y="1"/>
                  </a:cubicBezTo>
                  <a:close/>
                </a:path>
              </a:pathLst>
            </a:custGeom>
            <a:solidFill>
              <a:srgbClr val="EA7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7363794" y="1700349"/>
              <a:ext cx="33193" cy="38130"/>
            </a:xfrm>
            <a:custGeom>
              <a:avLst/>
              <a:gdLst/>
              <a:ahLst/>
              <a:cxnLst/>
              <a:rect l="l" t="t" r="r" b="b"/>
              <a:pathLst>
                <a:path w="1264" h="1452" extrusionOk="0">
                  <a:moveTo>
                    <a:pt x="211" y="1"/>
                  </a:moveTo>
                  <a:cubicBezTo>
                    <a:pt x="96" y="1"/>
                    <a:pt x="0" y="89"/>
                    <a:pt x="0" y="207"/>
                  </a:cubicBezTo>
                  <a:lnTo>
                    <a:pt x="0" y="820"/>
                  </a:lnTo>
                  <a:cubicBezTo>
                    <a:pt x="0" y="877"/>
                    <a:pt x="19" y="934"/>
                    <a:pt x="58" y="982"/>
                  </a:cubicBezTo>
                  <a:lnTo>
                    <a:pt x="479" y="1384"/>
                  </a:lnTo>
                  <a:cubicBezTo>
                    <a:pt x="517" y="1422"/>
                    <a:pt x="574" y="1451"/>
                    <a:pt x="622" y="1451"/>
                  </a:cubicBezTo>
                  <a:cubicBezTo>
                    <a:pt x="680" y="1451"/>
                    <a:pt x="737" y="1422"/>
                    <a:pt x="775" y="1384"/>
                  </a:cubicBezTo>
                  <a:lnTo>
                    <a:pt x="1206" y="934"/>
                  </a:lnTo>
                  <a:cubicBezTo>
                    <a:pt x="1244" y="896"/>
                    <a:pt x="1263" y="848"/>
                    <a:pt x="1263" y="791"/>
                  </a:cubicBezTo>
                  <a:lnTo>
                    <a:pt x="1263" y="217"/>
                  </a:lnTo>
                  <a:cubicBezTo>
                    <a:pt x="1263" y="159"/>
                    <a:pt x="1244" y="102"/>
                    <a:pt x="1196" y="63"/>
                  </a:cubicBezTo>
                  <a:cubicBezTo>
                    <a:pt x="1158" y="25"/>
                    <a:pt x="1101" y="6"/>
                    <a:pt x="1043" y="6"/>
                  </a:cubicBezTo>
                  <a:lnTo>
                    <a:pt x="995" y="6"/>
                  </a:lnTo>
                  <a:cubicBezTo>
                    <a:pt x="919" y="25"/>
                    <a:pt x="842" y="35"/>
                    <a:pt x="756" y="35"/>
                  </a:cubicBezTo>
                  <a:lnTo>
                    <a:pt x="507" y="35"/>
                  </a:lnTo>
                  <a:cubicBezTo>
                    <a:pt x="421" y="35"/>
                    <a:pt x="335" y="25"/>
                    <a:pt x="259" y="6"/>
                  </a:cubicBezTo>
                  <a:cubicBezTo>
                    <a:pt x="242" y="3"/>
                    <a:pt x="226" y="1"/>
                    <a:pt x="2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7363531" y="1700428"/>
              <a:ext cx="20640" cy="38051"/>
            </a:xfrm>
            <a:custGeom>
              <a:avLst/>
              <a:gdLst/>
              <a:ahLst/>
              <a:cxnLst/>
              <a:rect l="l" t="t" r="r" b="b"/>
              <a:pathLst>
                <a:path w="786" h="1449" extrusionOk="0">
                  <a:moveTo>
                    <a:pt x="218" y="1"/>
                  </a:moveTo>
                  <a:cubicBezTo>
                    <a:pt x="106" y="1"/>
                    <a:pt x="10" y="90"/>
                    <a:pt x="10" y="204"/>
                  </a:cubicBezTo>
                  <a:lnTo>
                    <a:pt x="10" y="817"/>
                  </a:lnTo>
                  <a:cubicBezTo>
                    <a:pt x="1" y="874"/>
                    <a:pt x="29" y="931"/>
                    <a:pt x="68" y="979"/>
                  </a:cubicBezTo>
                  <a:lnTo>
                    <a:pt x="489" y="1381"/>
                  </a:lnTo>
                  <a:cubicBezTo>
                    <a:pt x="527" y="1419"/>
                    <a:pt x="584" y="1448"/>
                    <a:pt x="632" y="1448"/>
                  </a:cubicBezTo>
                  <a:cubicBezTo>
                    <a:pt x="690" y="1448"/>
                    <a:pt x="747" y="1419"/>
                    <a:pt x="785" y="1381"/>
                  </a:cubicBezTo>
                  <a:cubicBezTo>
                    <a:pt x="738" y="1372"/>
                    <a:pt x="709" y="1352"/>
                    <a:pt x="671" y="1324"/>
                  </a:cubicBezTo>
                  <a:lnTo>
                    <a:pt x="259" y="922"/>
                  </a:lnTo>
                  <a:cubicBezTo>
                    <a:pt x="211" y="874"/>
                    <a:pt x="192" y="817"/>
                    <a:pt x="192" y="759"/>
                  </a:cubicBezTo>
                  <a:lnTo>
                    <a:pt x="192" y="147"/>
                  </a:lnTo>
                  <a:cubicBezTo>
                    <a:pt x="192" y="89"/>
                    <a:pt x="211" y="41"/>
                    <a:pt x="249" y="3"/>
                  </a:cubicBezTo>
                  <a:cubicBezTo>
                    <a:pt x="239" y="1"/>
                    <a:pt x="228" y="1"/>
                    <a:pt x="218" y="1"/>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9"/>
            <p:cNvSpPr/>
            <p:nvPr/>
          </p:nvSpPr>
          <p:spPr>
            <a:xfrm>
              <a:off x="7344677" y="1633728"/>
              <a:ext cx="71401" cy="76338"/>
            </a:xfrm>
            <a:custGeom>
              <a:avLst/>
              <a:gdLst/>
              <a:ahLst/>
              <a:cxnLst/>
              <a:rect l="l" t="t" r="r" b="b"/>
              <a:pathLst>
                <a:path w="2719" h="2907" extrusionOk="0">
                  <a:moveTo>
                    <a:pt x="1877" y="0"/>
                  </a:moveTo>
                  <a:cubicBezTo>
                    <a:pt x="1860" y="0"/>
                    <a:pt x="1843" y="6"/>
                    <a:pt x="1829" y="17"/>
                  </a:cubicBezTo>
                  <a:cubicBezTo>
                    <a:pt x="1542" y="237"/>
                    <a:pt x="1207" y="399"/>
                    <a:pt x="853" y="495"/>
                  </a:cubicBezTo>
                  <a:cubicBezTo>
                    <a:pt x="738" y="524"/>
                    <a:pt x="632" y="552"/>
                    <a:pt x="518" y="572"/>
                  </a:cubicBezTo>
                  <a:cubicBezTo>
                    <a:pt x="412" y="591"/>
                    <a:pt x="307" y="610"/>
                    <a:pt x="192" y="610"/>
                  </a:cubicBezTo>
                  <a:cubicBezTo>
                    <a:pt x="87" y="619"/>
                    <a:pt x="1" y="715"/>
                    <a:pt x="1" y="820"/>
                  </a:cubicBezTo>
                  <a:lnTo>
                    <a:pt x="1" y="1672"/>
                  </a:lnTo>
                  <a:cubicBezTo>
                    <a:pt x="1" y="2352"/>
                    <a:pt x="546" y="2907"/>
                    <a:pt x="1226" y="2907"/>
                  </a:cubicBezTo>
                  <a:lnTo>
                    <a:pt x="1484" y="2907"/>
                  </a:lnTo>
                  <a:cubicBezTo>
                    <a:pt x="2164" y="2907"/>
                    <a:pt x="2709" y="2352"/>
                    <a:pt x="2719" y="1672"/>
                  </a:cubicBezTo>
                  <a:lnTo>
                    <a:pt x="2719" y="792"/>
                  </a:lnTo>
                  <a:cubicBezTo>
                    <a:pt x="2709" y="706"/>
                    <a:pt x="2661" y="629"/>
                    <a:pt x="2575" y="600"/>
                  </a:cubicBezTo>
                  <a:cubicBezTo>
                    <a:pt x="2556" y="591"/>
                    <a:pt x="2527" y="581"/>
                    <a:pt x="2508" y="562"/>
                  </a:cubicBezTo>
                  <a:cubicBezTo>
                    <a:pt x="2269" y="466"/>
                    <a:pt x="2068" y="294"/>
                    <a:pt x="1953" y="64"/>
                  </a:cubicBezTo>
                  <a:lnTo>
                    <a:pt x="1944" y="45"/>
                  </a:lnTo>
                  <a:cubicBezTo>
                    <a:pt x="1932" y="15"/>
                    <a:pt x="1905" y="0"/>
                    <a:pt x="18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9"/>
            <p:cNvSpPr/>
            <p:nvPr/>
          </p:nvSpPr>
          <p:spPr>
            <a:xfrm>
              <a:off x="7344677" y="1633728"/>
              <a:ext cx="51811" cy="76338"/>
            </a:xfrm>
            <a:custGeom>
              <a:avLst/>
              <a:gdLst/>
              <a:ahLst/>
              <a:cxnLst/>
              <a:rect l="l" t="t" r="r" b="b"/>
              <a:pathLst>
                <a:path w="1973" h="2907" extrusionOk="0">
                  <a:moveTo>
                    <a:pt x="1877" y="0"/>
                  </a:moveTo>
                  <a:cubicBezTo>
                    <a:pt x="1860" y="0"/>
                    <a:pt x="1843" y="6"/>
                    <a:pt x="1829" y="17"/>
                  </a:cubicBezTo>
                  <a:cubicBezTo>
                    <a:pt x="1542" y="237"/>
                    <a:pt x="1207" y="399"/>
                    <a:pt x="853" y="495"/>
                  </a:cubicBezTo>
                  <a:cubicBezTo>
                    <a:pt x="738" y="524"/>
                    <a:pt x="632" y="552"/>
                    <a:pt x="518" y="572"/>
                  </a:cubicBezTo>
                  <a:cubicBezTo>
                    <a:pt x="412" y="591"/>
                    <a:pt x="307" y="610"/>
                    <a:pt x="192" y="610"/>
                  </a:cubicBezTo>
                  <a:cubicBezTo>
                    <a:pt x="87" y="619"/>
                    <a:pt x="1" y="715"/>
                    <a:pt x="1" y="820"/>
                  </a:cubicBezTo>
                  <a:lnTo>
                    <a:pt x="1" y="1672"/>
                  </a:lnTo>
                  <a:cubicBezTo>
                    <a:pt x="1" y="2352"/>
                    <a:pt x="546" y="2907"/>
                    <a:pt x="1226" y="2907"/>
                  </a:cubicBezTo>
                  <a:lnTo>
                    <a:pt x="1484" y="2907"/>
                  </a:lnTo>
                  <a:cubicBezTo>
                    <a:pt x="805" y="2907"/>
                    <a:pt x="250" y="2361"/>
                    <a:pt x="250" y="1682"/>
                  </a:cubicBezTo>
                  <a:lnTo>
                    <a:pt x="250" y="830"/>
                  </a:lnTo>
                  <a:cubicBezTo>
                    <a:pt x="250" y="715"/>
                    <a:pt x="336" y="629"/>
                    <a:pt x="441" y="619"/>
                  </a:cubicBezTo>
                  <a:cubicBezTo>
                    <a:pt x="556" y="610"/>
                    <a:pt x="661" y="600"/>
                    <a:pt x="766" y="581"/>
                  </a:cubicBezTo>
                  <a:cubicBezTo>
                    <a:pt x="881" y="562"/>
                    <a:pt x="987" y="533"/>
                    <a:pt x="1101" y="505"/>
                  </a:cubicBezTo>
                  <a:cubicBezTo>
                    <a:pt x="1408" y="418"/>
                    <a:pt x="1704" y="275"/>
                    <a:pt x="1972" y="103"/>
                  </a:cubicBezTo>
                  <a:lnTo>
                    <a:pt x="1953" y="64"/>
                  </a:lnTo>
                  <a:lnTo>
                    <a:pt x="1944" y="45"/>
                  </a:lnTo>
                  <a:cubicBezTo>
                    <a:pt x="1932" y="15"/>
                    <a:pt x="1905" y="0"/>
                    <a:pt x="1877" y="0"/>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7309751" y="1723353"/>
              <a:ext cx="61107" cy="68407"/>
            </a:xfrm>
            <a:custGeom>
              <a:avLst/>
              <a:gdLst/>
              <a:ahLst/>
              <a:cxnLst/>
              <a:rect l="l" t="t" r="r" b="b"/>
              <a:pathLst>
                <a:path w="2327" h="2605" extrusionOk="0">
                  <a:moveTo>
                    <a:pt x="1599" y="1"/>
                  </a:moveTo>
                  <a:lnTo>
                    <a:pt x="843" y="307"/>
                  </a:lnTo>
                  <a:cubicBezTo>
                    <a:pt x="326" y="518"/>
                    <a:pt x="1" y="1025"/>
                    <a:pt x="20" y="1590"/>
                  </a:cubicBezTo>
                  <a:lnTo>
                    <a:pt x="20" y="2336"/>
                  </a:lnTo>
                  <a:cubicBezTo>
                    <a:pt x="10" y="2475"/>
                    <a:pt x="135" y="2605"/>
                    <a:pt x="282" y="2605"/>
                  </a:cubicBezTo>
                  <a:cubicBezTo>
                    <a:pt x="287" y="2605"/>
                    <a:pt x="292" y="2604"/>
                    <a:pt x="297" y="2604"/>
                  </a:cubicBezTo>
                  <a:lnTo>
                    <a:pt x="2326" y="2604"/>
                  </a:lnTo>
                  <a:lnTo>
                    <a:pt x="1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9"/>
            <p:cNvSpPr/>
            <p:nvPr/>
          </p:nvSpPr>
          <p:spPr>
            <a:xfrm>
              <a:off x="7389660" y="1723616"/>
              <a:ext cx="60345" cy="68145"/>
            </a:xfrm>
            <a:custGeom>
              <a:avLst/>
              <a:gdLst/>
              <a:ahLst/>
              <a:cxnLst/>
              <a:rect l="l" t="t" r="r" b="b"/>
              <a:pathLst>
                <a:path w="2298" h="2595" extrusionOk="0">
                  <a:moveTo>
                    <a:pt x="728" y="1"/>
                  </a:moveTo>
                  <a:lnTo>
                    <a:pt x="1" y="2594"/>
                  </a:lnTo>
                  <a:lnTo>
                    <a:pt x="2011" y="2594"/>
                  </a:lnTo>
                  <a:cubicBezTo>
                    <a:pt x="2154" y="2594"/>
                    <a:pt x="2279" y="2479"/>
                    <a:pt x="2279" y="2336"/>
                  </a:cubicBezTo>
                  <a:lnTo>
                    <a:pt x="2279" y="1580"/>
                  </a:lnTo>
                  <a:cubicBezTo>
                    <a:pt x="2298" y="1025"/>
                    <a:pt x="1972" y="508"/>
                    <a:pt x="1456" y="297"/>
                  </a:cubicBez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9"/>
            <p:cNvSpPr/>
            <p:nvPr/>
          </p:nvSpPr>
          <p:spPr>
            <a:xfrm>
              <a:off x="7328842" y="1759303"/>
              <a:ext cx="10845" cy="32457"/>
            </a:xfrm>
            <a:custGeom>
              <a:avLst/>
              <a:gdLst/>
              <a:ahLst/>
              <a:cxnLst/>
              <a:rect l="l" t="t" r="r" b="b"/>
              <a:pathLst>
                <a:path w="413" h="1236" extrusionOk="0">
                  <a:moveTo>
                    <a:pt x="202" y="1"/>
                  </a:moveTo>
                  <a:cubicBezTo>
                    <a:pt x="97" y="1"/>
                    <a:pt x="1" y="96"/>
                    <a:pt x="1" y="211"/>
                  </a:cubicBezTo>
                  <a:lnTo>
                    <a:pt x="1" y="1235"/>
                  </a:lnTo>
                  <a:lnTo>
                    <a:pt x="412" y="1235"/>
                  </a:lnTo>
                  <a:lnTo>
                    <a:pt x="412" y="211"/>
                  </a:lnTo>
                  <a:cubicBezTo>
                    <a:pt x="412" y="96"/>
                    <a:pt x="317" y="1"/>
                    <a:pt x="202" y="1"/>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7420332" y="1759303"/>
              <a:ext cx="11082" cy="32457"/>
            </a:xfrm>
            <a:custGeom>
              <a:avLst/>
              <a:gdLst/>
              <a:ahLst/>
              <a:cxnLst/>
              <a:rect l="l" t="t" r="r" b="b"/>
              <a:pathLst>
                <a:path w="422" h="1236" extrusionOk="0">
                  <a:moveTo>
                    <a:pt x="211" y="1"/>
                  </a:moveTo>
                  <a:cubicBezTo>
                    <a:pt x="96" y="1"/>
                    <a:pt x="0" y="96"/>
                    <a:pt x="0" y="211"/>
                  </a:cubicBezTo>
                  <a:lnTo>
                    <a:pt x="0" y="1235"/>
                  </a:lnTo>
                  <a:lnTo>
                    <a:pt x="422" y="1235"/>
                  </a:lnTo>
                  <a:lnTo>
                    <a:pt x="422" y="211"/>
                  </a:lnTo>
                  <a:cubicBezTo>
                    <a:pt x="422" y="96"/>
                    <a:pt x="326" y="1"/>
                    <a:pt x="211" y="1"/>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9"/>
            <p:cNvSpPr/>
            <p:nvPr/>
          </p:nvSpPr>
          <p:spPr>
            <a:xfrm>
              <a:off x="7309751" y="1723353"/>
              <a:ext cx="42751" cy="68407"/>
            </a:xfrm>
            <a:custGeom>
              <a:avLst/>
              <a:gdLst/>
              <a:ahLst/>
              <a:cxnLst/>
              <a:rect l="l" t="t" r="r" b="b"/>
              <a:pathLst>
                <a:path w="1628" h="2605" extrusionOk="0">
                  <a:moveTo>
                    <a:pt x="1599" y="1"/>
                  </a:moveTo>
                  <a:lnTo>
                    <a:pt x="843" y="307"/>
                  </a:lnTo>
                  <a:cubicBezTo>
                    <a:pt x="326" y="518"/>
                    <a:pt x="1" y="1025"/>
                    <a:pt x="20" y="1590"/>
                  </a:cubicBezTo>
                  <a:lnTo>
                    <a:pt x="20" y="2336"/>
                  </a:lnTo>
                  <a:cubicBezTo>
                    <a:pt x="20" y="2480"/>
                    <a:pt x="144" y="2604"/>
                    <a:pt x="297" y="2604"/>
                  </a:cubicBezTo>
                  <a:lnTo>
                    <a:pt x="326" y="2604"/>
                  </a:lnTo>
                  <a:lnTo>
                    <a:pt x="326" y="1580"/>
                  </a:lnTo>
                  <a:cubicBezTo>
                    <a:pt x="307" y="1025"/>
                    <a:pt x="632" y="518"/>
                    <a:pt x="1149" y="317"/>
                  </a:cubicBezTo>
                  <a:lnTo>
                    <a:pt x="1628" y="116"/>
                  </a:lnTo>
                  <a:lnTo>
                    <a:pt x="1599" y="1"/>
                  </a:ln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72;p39">
            <a:extLst>
              <a:ext uri="{FF2B5EF4-FFF2-40B4-BE49-F238E27FC236}">
                <a16:creationId xmlns:a16="http://schemas.microsoft.com/office/drawing/2014/main" id="{F3109BEC-4B91-6B06-D698-A4803DA9D224}"/>
              </a:ext>
            </a:extLst>
          </p:cNvPr>
          <p:cNvGrpSpPr/>
          <p:nvPr/>
        </p:nvGrpSpPr>
        <p:grpSpPr>
          <a:xfrm>
            <a:off x="7055134" y="2523330"/>
            <a:ext cx="389068" cy="347787"/>
            <a:chOff x="6191390" y="1981489"/>
            <a:chExt cx="389068" cy="347787"/>
          </a:xfrm>
        </p:grpSpPr>
        <p:sp>
          <p:nvSpPr>
            <p:cNvPr id="119" name="Google Shape;1173;p39">
              <a:extLst>
                <a:ext uri="{FF2B5EF4-FFF2-40B4-BE49-F238E27FC236}">
                  <a16:creationId xmlns:a16="http://schemas.microsoft.com/office/drawing/2014/main" id="{9D9F696F-3197-BA9F-8B86-9D43AF1D7C8E}"/>
                </a:ext>
              </a:extLst>
            </p:cNvPr>
            <p:cNvSpPr/>
            <p:nvPr/>
          </p:nvSpPr>
          <p:spPr>
            <a:xfrm>
              <a:off x="6260769" y="2030464"/>
              <a:ext cx="250074" cy="250100"/>
            </a:xfrm>
            <a:custGeom>
              <a:avLst/>
              <a:gdLst/>
              <a:ahLst/>
              <a:cxnLst/>
              <a:rect l="l" t="t" r="r" b="b"/>
              <a:pathLst>
                <a:path w="9523" h="9524" extrusionOk="0">
                  <a:moveTo>
                    <a:pt x="4766" y="1"/>
                  </a:moveTo>
                  <a:cubicBezTo>
                    <a:pt x="2134" y="1"/>
                    <a:pt x="0" y="2125"/>
                    <a:pt x="0" y="4757"/>
                  </a:cubicBezTo>
                  <a:cubicBezTo>
                    <a:pt x="0" y="7389"/>
                    <a:pt x="2134" y="9523"/>
                    <a:pt x="4766" y="9523"/>
                  </a:cubicBezTo>
                  <a:cubicBezTo>
                    <a:pt x="7398" y="9523"/>
                    <a:pt x="9523" y="7389"/>
                    <a:pt x="9523" y="4757"/>
                  </a:cubicBezTo>
                  <a:cubicBezTo>
                    <a:pt x="9523" y="2125"/>
                    <a:pt x="7398" y="1"/>
                    <a:pt x="4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74;p39">
              <a:extLst>
                <a:ext uri="{FF2B5EF4-FFF2-40B4-BE49-F238E27FC236}">
                  <a16:creationId xmlns:a16="http://schemas.microsoft.com/office/drawing/2014/main" id="{2C4CE481-C05D-2A2E-59C6-E8680BE054E1}"/>
                </a:ext>
              </a:extLst>
            </p:cNvPr>
            <p:cNvSpPr/>
            <p:nvPr/>
          </p:nvSpPr>
          <p:spPr>
            <a:xfrm>
              <a:off x="6236137" y="2032985"/>
              <a:ext cx="238021" cy="247553"/>
            </a:xfrm>
            <a:custGeom>
              <a:avLst/>
              <a:gdLst/>
              <a:ahLst/>
              <a:cxnLst/>
              <a:rect l="l" t="t" r="r" b="b"/>
              <a:pathLst>
                <a:path w="9064" h="9427" extrusionOk="0">
                  <a:moveTo>
                    <a:pt x="4738" y="1"/>
                  </a:moveTo>
                  <a:lnTo>
                    <a:pt x="4738" y="1"/>
                  </a:lnTo>
                  <a:cubicBezTo>
                    <a:pt x="1618" y="651"/>
                    <a:pt x="0" y="4116"/>
                    <a:pt x="1512" y="6920"/>
                  </a:cubicBezTo>
                  <a:cubicBezTo>
                    <a:pt x="2388" y="8553"/>
                    <a:pt x="4039" y="9427"/>
                    <a:pt x="5712" y="9427"/>
                  </a:cubicBezTo>
                  <a:cubicBezTo>
                    <a:pt x="6911" y="9427"/>
                    <a:pt x="8120" y="8978"/>
                    <a:pt x="9063" y="8040"/>
                  </a:cubicBezTo>
                  <a:lnTo>
                    <a:pt x="9063" y="8040"/>
                  </a:lnTo>
                  <a:cubicBezTo>
                    <a:pt x="8738" y="8107"/>
                    <a:pt x="8413" y="8145"/>
                    <a:pt x="8087" y="8145"/>
                  </a:cubicBezTo>
                  <a:cubicBezTo>
                    <a:pt x="6154" y="8145"/>
                    <a:pt x="4422" y="6977"/>
                    <a:pt x="3685" y="5197"/>
                  </a:cubicBezTo>
                  <a:cubicBezTo>
                    <a:pt x="2948" y="3408"/>
                    <a:pt x="3369" y="1359"/>
                    <a:pt x="4738" y="1"/>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75;p39">
              <a:extLst>
                <a:ext uri="{FF2B5EF4-FFF2-40B4-BE49-F238E27FC236}">
                  <a16:creationId xmlns:a16="http://schemas.microsoft.com/office/drawing/2014/main" id="{CBB1DEAF-798D-2304-B93C-7CFBC8FB279C}"/>
                </a:ext>
              </a:extLst>
            </p:cNvPr>
            <p:cNvSpPr/>
            <p:nvPr/>
          </p:nvSpPr>
          <p:spPr>
            <a:xfrm>
              <a:off x="6312291" y="2031724"/>
              <a:ext cx="198552" cy="246818"/>
            </a:xfrm>
            <a:custGeom>
              <a:avLst/>
              <a:gdLst/>
              <a:ahLst/>
              <a:cxnLst/>
              <a:rect l="l" t="t" r="r" b="b"/>
              <a:pathLst>
                <a:path w="7561" h="9399" extrusionOk="0">
                  <a:moveTo>
                    <a:pt x="3493" y="1"/>
                  </a:moveTo>
                  <a:lnTo>
                    <a:pt x="3819" y="393"/>
                  </a:lnTo>
                  <a:cubicBezTo>
                    <a:pt x="3857" y="441"/>
                    <a:pt x="3866" y="498"/>
                    <a:pt x="3847" y="556"/>
                  </a:cubicBezTo>
                  <a:lnTo>
                    <a:pt x="3627" y="1073"/>
                  </a:lnTo>
                  <a:cubicBezTo>
                    <a:pt x="3611" y="1105"/>
                    <a:pt x="3582" y="1122"/>
                    <a:pt x="3554" y="1122"/>
                  </a:cubicBezTo>
                  <a:cubicBezTo>
                    <a:pt x="3532" y="1122"/>
                    <a:pt x="3510" y="1112"/>
                    <a:pt x="3493" y="1092"/>
                  </a:cubicBezTo>
                  <a:lnTo>
                    <a:pt x="3292" y="795"/>
                  </a:lnTo>
                  <a:cubicBezTo>
                    <a:pt x="3254" y="747"/>
                    <a:pt x="3206" y="728"/>
                    <a:pt x="3149" y="728"/>
                  </a:cubicBezTo>
                  <a:lnTo>
                    <a:pt x="2929" y="738"/>
                  </a:lnTo>
                  <a:cubicBezTo>
                    <a:pt x="2842" y="747"/>
                    <a:pt x="2775" y="785"/>
                    <a:pt x="2728" y="852"/>
                  </a:cubicBezTo>
                  <a:lnTo>
                    <a:pt x="2115" y="1762"/>
                  </a:lnTo>
                  <a:cubicBezTo>
                    <a:pt x="2058" y="1848"/>
                    <a:pt x="2106" y="1963"/>
                    <a:pt x="2211" y="1982"/>
                  </a:cubicBezTo>
                  <a:lnTo>
                    <a:pt x="2488" y="2039"/>
                  </a:lnTo>
                  <a:cubicBezTo>
                    <a:pt x="2501" y="2042"/>
                    <a:pt x="2513" y="2043"/>
                    <a:pt x="2526" y="2043"/>
                  </a:cubicBezTo>
                  <a:cubicBezTo>
                    <a:pt x="2608" y="2043"/>
                    <a:pt x="2685" y="1990"/>
                    <a:pt x="2718" y="1915"/>
                  </a:cubicBezTo>
                  <a:lnTo>
                    <a:pt x="2852" y="1541"/>
                  </a:lnTo>
                  <a:cubicBezTo>
                    <a:pt x="2874" y="1480"/>
                    <a:pt x="2932" y="1445"/>
                    <a:pt x="2990" y="1445"/>
                  </a:cubicBezTo>
                  <a:cubicBezTo>
                    <a:pt x="3031" y="1445"/>
                    <a:pt x="3073" y="1463"/>
                    <a:pt x="3101" y="1503"/>
                  </a:cubicBezTo>
                  <a:lnTo>
                    <a:pt x="3225" y="1656"/>
                  </a:lnTo>
                  <a:lnTo>
                    <a:pt x="3149" y="2164"/>
                  </a:lnTo>
                  <a:cubicBezTo>
                    <a:pt x="3149" y="2192"/>
                    <a:pt x="3120" y="2221"/>
                    <a:pt x="3091" y="2221"/>
                  </a:cubicBezTo>
                  <a:lnTo>
                    <a:pt x="2450" y="2317"/>
                  </a:lnTo>
                  <a:cubicBezTo>
                    <a:pt x="2421" y="2326"/>
                    <a:pt x="2393" y="2336"/>
                    <a:pt x="2373" y="2355"/>
                  </a:cubicBezTo>
                  <a:lnTo>
                    <a:pt x="1742" y="2814"/>
                  </a:lnTo>
                  <a:cubicBezTo>
                    <a:pt x="1675" y="2862"/>
                    <a:pt x="1627" y="2929"/>
                    <a:pt x="1608" y="3006"/>
                  </a:cubicBezTo>
                  <a:lnTo>
                    <a:pt x="1550" y="3264"/>
                  </a:lnTo>
                  <a:cubicBezTo>
                    <a:pt x="1533" y="3335"/>
                    <a:pt x="1457" y="3390"/>
                    <a:pt x="1386" y="3390"/>
                  </a:cubicBezTo>
                  <a:cubicBezTo>
                    <a:pt x="1380" y="3390"/>
                    <a:pt x="1374" y="3389"/>
                    <a:pt x="1369" y="3389"/>
                  </a:cubicBezTo>
                  <a:lnTo>
                    <a:pt x="1081" y="3350"/>
                  </a:lnTo>
                  <a:cubicBezTo>
                    <a:pt x="1075" y="3349"/>
                    <a:pt x="1068" y="3349"/>
                    <a:pt x="1062" y="3349"/>
                  </a:cubicBezTo>
                  <a:cubicBezTo>
                    <a:pt x="994" y="3349"/>
                    <a:pt x="935" y="3394"/>
                    <a:pt x="909" y="3456"/>
                  </a:cubicBezTo>
                  <a:lnTo>
                    <a:pt x="747" y="3886"/>
                  </a:lnTo>
                  <a:cubicBezTo>
                    <a:pt x="718" y="3972"/>
                    <a:pt x="766" y="4078"/>
                    <a:pt x="861" y="4106"/>
                  </a:cubicBezTo>
                  <a:lnTo>
                    <a:pt x="1215" y="4202"/>
                  </a:lnTo>
                  <a:cubicBezTo>
                    <a:pt x="1234" y="4208"/>
                    <a:pt x="1253" y="4210"/>
                    <a:pt x="1272" y="4210"/>
                  </a:cubicBezTo>
                  <a:cubicBezTo>
                    <a:pt x="1347" y="4210"/>
                    <a:pt x="1414" y="4166"/>
                    <a:pt x="1445" y="4097"/>
                  </a:cubicBezTo>
                  <a:lnTo>
                    <a:pt x="1684" y="3580"/>
                  </a:lnTo>
                  <a:cubicBezTo>
                    <a:pt x="1723" y="3503"/>
                    <a:pt x="1790" y="3436"/>
                    <a:pt x="1885" y="3408"/>
                  </a:cubicBezTo>
                  <a:lnTo>
                    <a:pt x="2268" y="3283"/>
                  </a:lnTo>
                  <a:lnTo>
                    <a:pt x="2785" y="3915"/>
                  </a:lnTo>
                  <a:lnTo>
                    <a:pt x="2737" y="4068"/>
                  </a:lnTo>
                  <a:cubicBezTo>
                    <a:pt x="2708" y="4154"/>
                    <a:pt x="2756" y="4250"/>
                    <a:pt x="2842" y="4279"/>
                  </a:cubicBezTo>
                  <a:cubicBezTo>
                    <a:pt x="2862" y="4288"/>
                    <a:pt x="2881" y="4288"/>
                    <a:pt x="2900" y="4288"/>
                  </a:cubicBezTo>
                  <a:cubicBezTo>
                    <a:pt x="2976" y="4288"/>
                    <a:pt x="3043" y="4240"/>
                    <a:pt x="3063" y="4173"/>
                  </a:cubicBezTo>
                  <a:lnTo>
                    <a:pt x="3110" y="4020"/>
                  </a:lnTo>
                  <a:cubicBezTo>
                    <a:pt x="3149" y="3915"/>
                    <a:pt x="3130" y="3790"/>
                    <a:pt x="3053" y="3704"/>
                  </a:cubicBezTo>
                  <a:lnTo>
                    <a:pt x="2622" y="3168"/>
                  </a:lnTo>
                  <a:lnTo>
                    <a:pt x="2728" y="3140"/>
                  </a:lnTo>
                  <a:lnTo>
                    <a:pt x="3101" y="3369"/>
                  </a:lnTo>
                  <a:cubicBezTo>
                    <a:pt x="3177" y="3417"/>
                    <a:pt x="3235" y="3494"/>
                    <a:pt x="3254" y="3590"/>
                  </a:cubicBezTo>
                  <a:lnTo>
                    <a:pt x="3340" y="3982"/>
                  </a:lnTo>
                  <a:cubicBezTo>
                    <a:pt x="3350" y="4068"/>
                    <a:pt x="3426" y="4116"/>
                    <a:pt x="3503" y="4125"/>
                  </a:cubicBezTo>
                  <a:lnTo>
                    <a:pt x="3541" y="4125"/>
                  </a:lnTo>
                  <a:cubicBezTo>
                    <a:pt x="3627" y="4097"/>
                    <a:pt x="3685" y="4011"/>
                    <a:pt x="3665" y="3924"/>
                  </a:cubicBezTo>
                  <a:lnTo>
                    <a:pt x="3627" y="3695"/>
                  </a:lnTo>
                  <a:cubicBezTo>
                    <a:pt x="3608" y="3609"/>
                    <a:pt x="3665" y="3532"/>
                    <a:pt x="3742" y="3523"/>
                  </a:cubicBezTo>
                  <a:cubicBezTo>
                    <a:pt x="3809" y="3513"/>
                    <a:pt x="3857" y="3465"/>
                    <a:pt x="3866" y="3408"/>
                  </a:cubicBezTo>
                  <a:lnTo>
                    <a:pt x="3943" y="3006"/>
                  </a:lnTo>
                  <a:cubicBezTo>
                    <a:pt x="3969" y="2936"/>
                    <a:pt x="4028" y="2890"/>
                    <a:pt x="4096" y="2890"/>
                  </a:cubicBezTo>
                  <a:cubicBezTo>
                    <a:pt x="4102" y="2890"/>
                    <a:pt x="4109" y="2890"/>
                    <a:pt x="4115" y="2891"/>
                  </a:cubicBezTo>
                  <a:lnTo>
                    <a:pt x="4201" y="2891"/>
                  </a:lnTo>
                  <a:cubicBezTo>
                    <a:pt x="4240" y="2891"/>
                    <a:pt x="4288" y="2881"/>
                    <a:pt x="4316" y="2853"/>
                  </a:cubicBezTo>
                  <a:cubicBezTo>
                    <a:pt x="4348" y="2821"/>
                    <a:pt x="4380" y="2802"/>
                    <a:pt x="4417" y="2802"/>
                  </a:cubicBezTo>
                  <a:cubicBezTo>
                    <a:pt x="4425" y="2802"/>
                    <a:pt x="4432" y="2803"/>
                    <a:pt x="4441" y="2805"/>
                  </a:cubicBezTo>
                  <a:lnTo>
                    <a:pt x="4699" y="2824"/>
                  </a:lnTo>
                  <a:cubicBezTo>
                    <a:pt x="4756" y="2843"/>
                    <a:pt x="4795" y="2891"/>
                    <a:pt x="4804" y="2939"/>
                  </a:cubicBezTo>
                  <a:lnTo>
                    <a:pt x="4833" y="3054"/>
                  </a:lnTo>
                  <a:cubicBezTo>
                    <a:pt x="4852" y="3140"/>
                    <a:pt x="4795" y="3226"/>
                    <a:pt x="4709" y="3245"/>
                  </a:cubicBezTo>
                  <a:lnTo>
                    <a:pt x="3972" y="3465"/>
                  </a:lnTo>
                  <a:cubicBezTo>
                    <a:pt x="3886" y="3484"/>
                    <a:pt x="3857" y="3590"/>
                    <a:pt x="3914" y="3656"/>
                  </a:cubicBezTo>
                  <a:lnTo>
                    <a:pt x="3981" y="3733"/>
                  </a:lnTo>
                  <a:cubicBezTo>
                    <a:pt x="4005" y="3765"/>
                    <a:pt x="4042" y="3783"/>
                    <a:pt x="4081" y="3783"/>
                  </a:cubicBezTo>
                  <a:cubicBezTo>
                    <a:pt x="4089" y="3783"/>
                    <a:pt x="4097" y="3783"/>
                    <a:pt x="4106" y="3781"/>
                  </a:cubicBezTo>
                  <a:lnTo>
                    <a:pt x="4536" y="3752"/>
                  </a:lnTo>
                  <a:cubicBezTo>
                    <a:pt x="4542" y="3751"/>
                    <a:pt x="4548" y="3751"/>
                    <a:pt x="4553" y="3751"/>
                  </a:cubicBezTo>
                  <a:cubicBezTo>
                    <a:pt x="4624" y="3751"/>
                    <a:pt x="4691" y="3806"/>
                    <a:pt x="4709" y="3877"/>
                  </a:cubicBezTo>
                  <a:lnTo>
                    <a:pt x="4728" y="3991"/>
                  </a:lnTo>
                  <a:cubicBezTo>
                    <a:pt x="4766" y="4183"/>
                    <a:pt x="4632" y="4365"/>
                    <a:pt x="4431" y="4384"/>
                  </a:cubicBezTo>
                  <a:lnTo>
                    <a:pt x="3598" y="4451"/>
                  </a:lnTo>
                  <a:cubicBezTo>
                    <a:pt x="3512" y="4460"/>
                    <a:pt x="3464" y="4547"/>
                    <a:pt x="3484" y="4633"/>
                  </a:cubicBezTo>
                  <a:cubicBezTo>
                    <a:pt x="3516" y="4731"/>
                    <a:pt x="3437" y="4823"/>
                    <a:pt x="3341" y="4823"/>
                  </a:cubicBezTo>
                  <a:cubicBezTo>
                    <a:pt x="3325" y="4823"/>
                    <a:pt x="3309" y="4820"/>
                    <a:pt x="3292" y="4814"/>
                  </a:cubicBezTo>
                  <a:lnTo>
                    <a:pt x="2680" y="4614"/>
                  </a:lnTo>
                  <a:cubicBezTo>
                    <a:pt x="2594" y="4585"/>
                    <a:pt x="2536" y="4508"/>
                    <a:pt x="2517" y="4432"/>
                  </a:cubicBezTo>
                  <a:cubicBezTo>
                    <a:pt x="2498" y="4307"/>
                    <a:pt x="2393" y="4231"/>
                    <a:pt x="2278" y="4231"/>
                  </a:cubicBezTo>
                  <a:lnTo>
                    <a:pt x="1694" y="4250"/>
                  </a:lnTo>
                  <a:cubicBezTo>
                    <a:pt x="1483" y="4250"/>
                    <a:pt x="1273" y="4298"/>
                    <a:pt x="1081" y="4384"/>
                  </a:cubicBezTo>
                  <a:lnTo>
                    <a:pt x="881" y="4470"/>
                  </a:lnTo>
                  <a:cubicBezTo>
                    <a:pt x="766" y="4518"/>
                    <a:pt x="689" y="4633"/>
                    <a:pt x="680" y="4757"/>
                  </a:cubicBezTo>
                  <a:lnTo>
                    <a:pt x="680" y="4920"/>
                  </a:lnTo>
                  <a:lnTo>
                    <a:pt x="86" y="5599"/>
                  </a:lnTo>
                  <a:cubicBezTo>
                    <a:pt x="38" y="5657"/>
                    <a:pt x="10" y="5733"/>
                    <a:pt x="0" y="5810"/>
                  </a:cubicBezTo>
                  <a:lnTo>
                    <a:pt x="0" y="6528"/>
                  </a:lnTo>
                  <a:cubicBezTo>
                    <a:pt x="0" y="6671"/>
                    <a:pt x="57" y="6796"/>
                    <a:pt x="153" y="6891"/>
                  </a:cubicBezTo>
                  <a:lnTo>
                    <a:pt x="670" y="7389"/>
                  </a:lnTo>
                  <a:cubicBezTo>
                    <a:pt x="756" y="7465"/>
                    <a:pt x="861" y="7513"/>
                    <a:pt x="976" y="7523"/>
                  </a:cubicBezTo>
                  <a:lnTo>
                    <a:pt x="2527" y="7657"/>
                  </a:lnTo>
                  <a:cubicBezTo>
                    <a:pt x="2622" y="7666"/>
                    <a:pt x="2699" y="7753"/>
                    <a:pt x="2680" y="7848"/>
                  </a:cubicBezTo>
                  <a:lnTo>
                    <a:pt x="2670" y="7925"/>
                  </a:lnTo>
                  <a:cubicBezTo>
                    <a:pt x="2661" y="8040"/>
                    <a:pt x="2708" y="8155"/>
                    <a:pt x="2804" y="8231"/>
                  </a:cubicBezTo>
                  <a:lnTo>
                    <a:pt x="3187" y="8509"/>
                  </a:lnTo>
                  <a:lnTo>
                    <a:pt x="3130" y="8700"/>
                  </a:lnTo>
                  <a:cubicBezTo>
                    <a:pt x="3082" y="8824"/>
                    <a:pt x="3130" y="8958"/>
                    <a:pt x="3225" y="9045"/>
                  </a:cubicBezTo>
                  <a:lnTo>
                    <a:pt x="3627" y="9399"/>
                  </a:lnTo>
                  <a:cubicBezTo>
                    <a:pt x="4020" y="9332"/>
                    <a:pt x="4402" y="9207"/>
                    <a:pt x="4766" y="9045"/>
                  </a:cubicBezTo>
                  <a:lnTo>
                    <a:pt x="5398" y="8288"/>
                  </a:lnTo>
                  <a:cubicBezTo>
                    <a:pt x="5503" y="8174"/>
                    <a:pt x="5580" y="8030"/>
                    <a:pt x="5647" y="7887"/>
                  </a:cubicBezTo>
                  <a:lnTo>
                    <a:pt x="6355" y="6269"/>
                  </a:lnTo>
                  <a:cubicBezTo>
                    <a:pt x="6431" y="6097"/>
                    <a:pt x="6307" y="5906"/>
                    <a:pt x="6115" y="5896"/>
                  </a:cubicBezTo>
                  <a:cubicBezTo>
                    <a:pt x="6106" y="5896"/>
                    <a:pt x="6097" y="5897"/>
                    <a:pt x="6088" y="5897"/>
                  </a:cubicBezTo>
                  <a:cubicBezTo>
                    <a:pt x="5897" y="5897"/>
                    <a:pt x="5717" y="5803"/>
                    <a:pt x="5589" y="5657"/>
                  </a:cubicBezTo>
                  <a:lnTo>
                    <a:pt x="4890" y="4824"/>
                  </a:lnTo>
                  <a:cubicBezTo>
                    <a:pt x="4784" y="4696"/>
                    <a:pt x="4899" y="4541"/>
                    <a:pt x="5025" y="4541"/>
                  </a:cubicBezTo>
                  <a:cubicBezTo>
                    <a:pt x="5068" y="4541"/>
                    <a:pt x="5112" y="4560"/>
                    <a:pt x="5149" y="4604"/>
                  </a:cubicBezTo>
                  <a:lnTo>
                    <a:pt x="5847" y="5446"/>
                  </a:lnTo>
                  <a:cubicBezTo>
                    <a:pt x="5914" y="5513"/>
                    <a:pt x="6001" y="5551"/>
                    <a:pt x="6087" y="5561"/>
                  </a:cubicBezTo>
                  <a:cubicBezTo>
                    <a:pt x="6192" y="5561"/>
                    <a:pt x="6297" y="5494"/>
                    <a:pt x="6345" y="5408"/>
                  </a:cubicBezTo>
                  <a:lnTo>
                    <a:pt x="6747" y="4604"/>
                  </a:lnTo>
                  <a:cubicBezTo>
                    <a:pt x="6785" y="4527"/>
                    <a:pt x="6766" y="4441"/>
                    <a:pt x="6699" y="4393"/>
                  </a:cubicBezTo>
                  <a:lnTo>
                    <a:pt x="6575" y="4307"/>
                  </a:lnTo>
                  <a:cubicBezTo>
                    <a:pt x="6537" y="4279"/>
                    <a:pt x="6527" y="4221"/>
                    <a:pt x="6556" y="4173"/>
                  </a:cubicBezTo>
                  <a:lnTo>
                    <a:pt x="6613" y="4087"/>
                  </a:lnTo>
                  <a:cubicBezTo>
                    <a:pt x="6672" y="3985"/>
                    <a:pt x="6778" y="3931"/>
                    <a:pt x="6885" y="3931"/>
                  </a:cubicBezTo>
                  <a:cubicBezTo>
                    <a:pt x="6969" y="3931"/>
                    <a:pt x="7054" y="3963"/>
                    <a:pt x="7120" y="4030"/>
                  </a:cubicBezTo>
                  <a:lnTo>
                    <a:pt x="7561" y="4460"/>
                  </a:lnTo>
                  <a:cubicBezTo>
                    <a:pt x="7551" y="4269"/>
                    <a:pt x="7532" y="4068"/>
                    <a:pt x="7494" y="3886"/>
                  </a:cubicBezTo>
                  <a:cubicBezTo>
                    <a:pt x="7139" y="1857"/>
                    <a:pt x="5532" y="297"/>
                    <a:pt x="34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76;p39">
              <a:extLst>
                <a:ext uri="{FF2B5EF4-FFF2-40B4-BE49-F238E27FC236}">
                  <a16:creationId xmlns:a16="http://schemas.microsoft.com/office/drawing/2014/main" id="{E3ED7E65-3B45-5A11-28EF-BD193B22DBB2}"/>
                </a:ext>
              </a:extLst>
            </p:cNvPr>
            <p:cNvSpPr/>
            <p:nvPr/>
          </p:nvSpPr>
          <p:spPr>
            <a:xfrm>
              <a:off x="6342175" y="2077469"/>
              <a:ext cx="15861" cy="25656"/>
            </a:xfrm>
            <a:custGeom>
              <a:avLst/>
              <a:gdLst/>
              <a:ahLst/>
              <a:cxnLst/>
              <a:rect l="l" t="t" r="r" b="b"/>
              <a:pathLst>
                <a:path w="604" h="977" extrusionOk="0">
                  <a:moveTo>
                    <a:pt x="432" y="0"/>
                  </a:moveTo>
                  <a:cubicBezTo>
                    <a:pt x="336" y="0"/>
                    <a:pt x="259" y="77"/>
                    <a:pt x="259" y="173"/>
                  </a:cubicBezTo>
                  <a:lnTo>
                    <a:pt x="259" y="536"/>
                  </a:lnTo>
                  <a:lnTo>
                    <a:pt x="106" y="680"/>
                  </a:lnTo>
                  <a:cubicBezTo>
                    <a:pt x="1" y="795"/>
                    <a:pt x="77" y="977"/>
                    <a:pt x="231" y="977"/>
                  </a:cubicBezTo>
                  <a:cubicBezTo>
                    <a:pt x="269" y="977"/>
                    <a:pt x="317" y="957"/>
                    <a:pt x="345" y="929"/>
                  </a:cubicBezTo>
                  <a:lnTo>
                    <a:pt x="556" y="737"/>
                  </a:lnTo>
                  <a:cubicBezTo>
                    <a:pt x="585" y="709"/>
                    <a:pt x="604" y="661"/>
                    <a:pt x="604" y="613"/>
                  </a:cubicBezTo>
                  <a:lnTo>
                    <a:pt x="594" y="173"/>
                  </a:lnTo>
                  <a:cubicBezTo>
                    <a:pt x="594" y="77"/>
                    <a:pt x="518" y="0"/>
                    <a:pt x="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77;p39">
              <a:extLst>
                <a:ext uri="{FF2B5EF4-FFF2-40B4-BE49-F238E27FC236}">
                  <a16:creationId xmlns:a16="http://schemas.microsoft.com/office/drawing/2014/main" id="{F9FA1719-DCCD-1509-DAA7-BBA2284FD450}"/>
                </a:ext>
              </a:extLst>
            </p:cNvPr>
            <p:cNvSpPr/>
            <p:nvPr/>
          </p:nvSpPr>
          <p:spPr>
            <a:xfrm>
              <a:off x="6312527" y="2161396"/>
              <a:ext cx="143774" cy="117146"/>
            </a:xfrm>
            <a:custGeom>
              <a:avLst/>
              <a:gdLst/>
              <a:ahLst/>
              <a:cxnLst/>
              <a:rect l="l" t="t" r="r" b="b"/>
              <a:pathLst>
                <a:path w="5475" h="4461" extrusionOk="0">
                  <a:moveTo>
                    <a:pt x="661" y="1"/>
                  </a:moveTo>
                  <a:lnTo>
                    <a:pt x="87" y="661"/>
                  </a:lnTo>
                  <a:cubicBezTo>
                    <a:pt x="29" y="719"/>
                    <a:pt x="1" y="795"/>
                    <a:pt x="1" y="881"/>
                  </a:cubicBezTo>
                  <a:lnTo>
                    <a:pt x="1" y="1599"/>
                  </a:lnTo>
                  <a:cubicBezTo>
                    <a:pt x="1" y="1733"/>
                    <a:pt x="58" y="1858"/>
                    <a:pt x="154" y="1953"/>
                  </a:cubicBezTo>
                  <a:lnTo>
                    <a:pt x="671" y="2460"/>
                  </a:lnTo>
                  <a:cubicBezTo>
                    <a:pt x="757" y="2537"/>
                    <a:pt x="862" y="2585"/>
                    <a:pt x="977" y="2594"/>
                  </a:cubicBezTo>
                  <a:lnTo>
                    <a:pt x="2527" y="2728"/>
                  </a:lnTo>
                  <a:cubicBezTo>
                    <a:pt x="2623" y="2738"/>
                    <a:pt x="2690" y="2824"/>
                    <a:pt x="2680" y="2920"/>
                  </a:cubicBezTo>
                  <a:lnTo>
                    <a:pt x="2671" y="2987"/>
                  </a:lnTo>
                  <a:cubicBezTo>
                    <a:pt x="2661" y="3111"/>
                    <a:pt x="2709" y="3226"/>
                    <a:pt x="2805" y="3293"/>
                  </a:cubicBezTo>
                  <a:lnTo>
                    <a:pt x="3188" y="3580"/>
                  </a:lnTo>
                  <a:lnTo>
                    <a:pt x="3121" y="3762"/>
                  </a:lnTo>
                  <a:cubicBezTo>
                    <a:pt x="3073" y="3886"/>
                    <a:pt x="3121" y="4020"/>
                    <a:pt x="3216" y="4107"/>
                  </a:cubicBezTo>
                  <a:lnTo>
                    <a:pt x="3618" y="4461"/>
                  </a:lnTo>
                  <a:lnTo>
                    <a:pt x="3628" y="4461"/>
                  </a:lnTo>
                  <a:cubicBezTo>
                    <a:pt x="3915" y="4403"/>
                    <a:pt x="4192" y="4327"/>
                    <a:pt x="4470" y="4231"/>
                  </a:cubicBezTo>
                  <a:lnTo>
                    <a:pt x="4527" y="4202"/>
                  </a:lnTo>
                  <a:cubicBezTo>
                    <a:pt x="4594" y="4183"/>
                    <a:pt x="4652" y="4154"/>
                    <a:pt x="4709" y="4135"/>
                  </a:cubicBezTo>
                  <a:lnTo>
                    <a:pt x="4767" y="4107"/>
                  </a:lnTo>
                  <a:lnTo>
                    <a:pt x="5389" y="3350"/>
                  </a:lnTo>
                  <a:cubicBezTo>
                    <a:pt x="5417" y="3322"/>
                    <a:pt x="5446" y="3284"/>
                    <a:pt x="5475" y="3245"/>
                  </a:cubicBezTo>
                  <a:cubicBezTo>
                    <a:pt x="5379" y="3245"/>
                    <a:pt x="5274" y="3255"/>
                    <a:pt x="5178" y="3255"/>
                  </a:cubicBezTo>
                  <a:cubicBezTo>
                    <a:pt x="3130" y="3255"/>
                    <a:pt x="1312" y="1944"/>
                    <a:pt x="661" y="1"/>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78;p39">
              <a:extLst>
                <a:ext uri="{FF2B5EF4-FFF2-40B4-BE49-F238E27FC236}">
                  <a16:creationId xmlns:a16="http://schemas.microsoft.com/office/drawing/2014/main" id="{CB6D0D79-2AD9-3F5A-FA49-F7A57A44904B}"/>
                </a:ext>
              </a:extLst>
            </p:cNvPr>
            <p:cNvSpPr/>
            <p:nvPr/>
          </p:nvSpPr>
          <p:spPr>
            <a:xfrm>
              <a:off x="6241730" y="2077679"/>
              <a:ext cx="338728" cy="251597"/>
            </a:xfrm>
            <a:custGeom>
              <a:avLst/>
              <a:gdLst/>
              <a:ahLst/>
              <a:cxnLst/>
              <a:rect l="l" t="t" r="r" b="b"/>
              <a:pathLst>
                <a:path w="12899" h="9581" extrusionOk="0">
                  <a:moveTo>
                    <a:pt x="11296" y="1"/>
                  </a:moveTo>
                  <a:cubicBezTo>
                    <a:pt x="11159" y="1"/>
                    <a:pt x="11024" y="135"/>
                    <a:pt x="11099" y="299"/>
                  </a:cubicBezTo>
                  <a:cubicBezTo>
                    <a:pt x="12420" y="3103"/>
                    <a:pt x="11482" y="6443"/>
                    <a:pt x="8889" y="8146"/>
                  </a:cubicBezTo>
                  <a:cubicBezTo>
                    <a:pt x="7847" y="8829"/>
                    <a:pt x="6665" y="9161"/>
                    <a:pt x="5492" y="9161"/>
                  </a:cubicBezTo>
                  <a:cubicBezTo>
                    <a:pt x="3754" y="9161"/>
                    <a:pt x="2034" y="8434"/>
                    <a:pt x="811" y="7046"/>
                  </a:cubicBezTo>
                  <a:lnTo>
                    <a:pt x="811" y="7046"/>
                  </a:lnTo>
                  <a:lnTo>
                    <a:pt x="1529" y="7285"/>
                  </a:lnTo>
                  <a:cubicBezTo>
                    <a:pt x="1557" y="7295"/>
                    <a:pt x="1584" y="7300"/>
                    <a:pt x="1609" y="7300"/>
                  </a:cubicBezTo>
                  <a:cubicBezTo>
                    <a:pt x="1821" y="7300"/>
                    <a:pt x="1903" y="6970"/>
                    <a:pt x="1663" y="6893"/>
                  </a:cubicBezTo>
                  <a:lnTo>
                    <a:pt x="285" y="6433"/>
                  </a:lnTo>
                  <a:cubicBezTo>
                    <a:pt x="264" y="6426"/>
                    <a:pt x="242" y="6423"/>
                    <a:pt x="221" y="6423"/>
                  </a:cubicBezTo>
                  <a:cubicBezTo>
                    <a:pt x="102" y="6423"/>
                    <a:pt x="1" y="6531"/>
                    <a:pt x="17" y="6653"/>
                  </a:cubicBezTo>
                  <a:lnTo>
                    <a:pt x="247" y="8261"/>
                  </a:lnTo>
                  <a:cubicBezTo>
                    <a:pt x="256" y="8366"/>
                    <a:pt x="352" y="8443"/>
                    <a:pt x="448" y="8443"/>
                  </a:cubicBezTo>
                  <a:lnTo>
                    <a:pt x="476" y="8443"/>
                  </a:lnTo>
                  <a:cubicBezTo>
                    <a:pt x="601" y="8424"/>
                    <a:pt x="677" y="8319"/>
                    <a:pt x="658" y="8204"/>
                  </a:cubicBezTo>
                  <a:lnTo>
                    <a:pt x="534" y="7352"/>
                  </a:lnTo>
                  <a:lnTo>
                    <a:pt x="534" y="7352"/>
                  </a:lnTo>
                  <a:cubicBezTo>
                    <a:pt x="1834" y="8816"/>
                    <a:pt x="3652" y="9581"/>
                    <a:pt x="5492" y="9581"/>
                  </a:cubicBezTo>
                  <a:cubicBezTo>
                    <a:pt x="6754" y="9581"/>
                    <a:pt x="8026" y="9221"/>
                    <a:pt x="9147" y="8481"/>
                  </a:cubicBezTo>
                  <a:cubicBezTo>
                    <a:pt x="11903" y="6663"/>
                    <a:pt x="12899" y="3103"/>
                    <a:pt x="11482" y="117"/>
                  </a:cubicBezTo>
                  <a:lnTo>
                    <a:pt x="11482" y="117"/>
                  </a:lnTo>
                  <a:lnTo>
                    <a:pt x="11482" y="126"/>
                  </a:lnTo>
                  <a:cubicBezTo>
                    <a:pt x="11439" y="38"/>
                    <a:pt x="11367" y="1"/>
                    <a:pt x="112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79;p39">
              <a:extLst>
                <a:ext uri="{FF2B5EF4-FFF2-40B4-BE49-F238E27FC236}">
                  <a16:creationId xmlns:a16="http://schemas.microsoft.com/office/drawing/2014/main" id="{C9544D97-8118-FC06-485C-75E850F44BDF}"/>
                </a:ext>
              </a:extLst>
            </p:cNvPr>
            <p:cNvSpPr/>
            <p:nvPr/>
          </p:nvSpPr>
          <p:spPr>
            <a:xfrm>
              <a:off x="6191390" y="1981489"/>
              <a:ext cx="338807" cy="251676"/>
            </a:xfrm>
            <a:custGeom>
              <a:avLst/>
              <a:gdLst/>
              <a:ahLst/>
              <a:cxnLst/>
              <a:rect l="l" t="t" r="r" b="b"/>
              <a:pathLst>
                <a:path w="12902" h="9584" extrusionOk="0">
                  <a:moveTo>
                    <a:pt x="7403" y="1"/>
                  </a:moveTo>
                  <a:cubicBezTo>
                    <a:pt x="6141" y="1"/>
                    <a:pt x="4870" y="360"/>
                    <a:pt x="3752" y="1100"/>
                  </a:cubicBezTo>
                  <a:cubicBezTo>
                    <a:pt x="996" y="2909"/>
                    <a:pt x="1" y="6479"/>
                    <a:pt x="1417" y="9465"/>
                  </a:cubicBezTo>
                  <a:cubicBezTo>
                    <a:pt x="1456" y="9548"/>
                    <a:pt x="1524" y="9583"/>
                    <a:pt x="1593" y="9583"/>
                  </a:cubicBezTo>
                  <a:cubicBezTo>
                    <a:pt x="1728" y="9583"/>
                    <a:pt x="1867" y="9448"/>
                    <a:pt x="1790" y="9283"/>
                  </a:cubicBezTo>
                  <a:cubicBezTo>
                    <a:pt x="1398" y="8450"/>
                    <a:pt x="1197" y="7541"/>
                    <a:pt x="1197" y="6622"/>
                  </a:cubicBezTo>
                  <a:cubicBezTo>
                    <a:pt x="1197" y="4038"/>
                    <a:pt x="2805" y="1722"/>
                    <a:pt x="5226" y="813"/>
                  </a:cubicBezTo>
                  <a:cubicBezTo>
                    <a:pt x="5937" y="546"/>
                    <a:pt x="6674" y="417"/>
                    <a:pt x="7405" y="417"/>
                  </a:cubicBezTo>
                  <a:cubicBezTo>
                    <a:pt x="9165" y="417"/>
                    <a:pt x="10884" y="1166"/>
                    <a:pt x="12088" y="2545"/>
                  </a:cubicBezTo>
                  <a:lnTo>
                    <a:pt x="11370" y="2306"/>
                  </a:lnTo>
                  <a:cubicBezTo>
                    <a:pt x="11343" y="2297"/>
                    <a:pt x="11318" y="2294"/>
                    <a:pt x="11294" y="2294"/>
                  </a:cubicBezTo>
                  <a:cubicBezTo>
                    <a:pt x="11081" y="2294"/>
                    <a:pt x="11004" y="2612"/>
                    <a:pt x="11236" y="2698"/>
                  </a:cubicBezTo>
                  <a:lnTo>
                    <a:pt x="12614" y="3148"/>
                  </a:lnTo>
                  <a:cubicBezTo>
                    <a:pt x="12634" y="3158"/>
                    <a:pt x="12653" y="3167"/>
                    <a:pt x="12672" y="3167"/>
                  </a:cubicBezTo>
                  <a:cubicBezTo>
                    <a:pt x="12806" y="3167"/>
                    <a:pt x="12901" y="3053"/>
                    <a:pt x="12882" y="2928"/>
                  </a:cubicBezTo>
                  <a:lnTo>
                    <a:pt x="12653" y="1320"/>
                  </a:lnTo>
                  <a:cubicBezTo>
                    <a:pt x="12635" y="1196"/>
                    <a:pt x="12543" y="1139"/>
                    <a:pt x="12450" y="1139"/>
                  </a:cubicBezTo>
                  <a:cubicBezTo>
                    <a:pt x="12336" y="1139"/>
                    <a:pt x="12220" y="1225"/>
                    <a:pt x="12241" y="1378"/>
                  </a:cubicBezTo>
                  <a:lnTo>
                    <a:pt x="12366" y="2229"/>
                  </a:lnTo>
                  <a:cubicBezTo>
                    <a:pt x="11066" y="765"/>
                    <a:pt x="9244" y="1"/>
                    <a:pt x="7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0C18E48-81AC-C3E6-200C-DE068C59A078}"/>
              </a:ext>
            </a:extLst>
          </p:cNvPr>
          <p:cNvPicPr>
            <a:picLocks noChangeAspect="1"/>
          </p:cNvPicPr>
          <p:nvPr/>
        </p:nvPicPr>
        <p:blipFill>
          <a:blip r:embed="rId3"/>
          <a:stretch>
            <a:fillRect/>
          </a:stretch>
        </p:blipFill>
        <p:spPr>
          <a:xfrm>
            <a:off x="365665" y="1315207"/>
            <a:ext cx="4457782" cy="3027240"/>
          </a:xfrm>
          <a:prstGeom prst="rect">
            <a:avLst/>
          </a:prstGeom>
        </p:spPr>
      </p:pic>
      <p:sp>
        <p:nvSpPr>
          <p:cNvPr id="128" name="Google Shape;1072;p39">
            <a:extLst>
              <a:ext uri="{FF2B5EF4-FFF2-40B4-BE49-F238E27FC236}">
                <a16:creationId xmlns:a16="http://schemas.microsoft.com/office/drawing/2014/main" id="{E04DD7EF-C7CA-D8B3-1F25-00C0EC9209FC}"/>
              </a:ext>
            </a:extLst>
          </p:cNvPr>
          <p:cNvSpPr/>
          <p:nvPr/>
        </p:nvSpPr>
        <p:spPr>
          <a:xfrm>
            <a:off x="5301600" y="3280282"/>
            <a:ext cx="1501500" cy="6951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a:solidFill>
                  <a:schemeClr val="lt2"/>
                </a:solidFill>
                <a:latin typeface="Cairo" panose="020B0604020202020204" charset="-78"/>
                <a:ea typeface="Cairo Light"/>
                <a:cs typeface="Cairo" panose="020B0604020202020204" charset="-78"/>
                <a:sym typeface="Cairo Light"/>
              </a:rPr>
              <a:t>TV ads</a:t>
            </a:r>
            <a:endParaRPr sz="1600">
              <a:solidFill>
                <a:schemeClr val="lt2"/>
              </a:solidFill>
              <a:latin typeface="Cairo" panose="020B0604020202020204" charset="-78"/>
              <a:ea typeface="Cairo Light"/>
              <a:cs typeface="Cairo" panose="020B0604020202020204" charset="-78"/>
              <a:sym typeface="Cairo Light"/>
            </a:endParaRPr>
          </a:p>
        </p:txBody>
      </p:sp>
      <p:pic>
        <p:nvPicPr>
          <p:cNvPr id="5" name="Picture 4">
            <a:extLst>
              <a:ext uri="{FF2B5EF4-FFF2-40B4-BE49-F238E27FC236}">
                <a16:creationId xmlns:a16="http://schemas.microsoft.com/office/drawing/2014/main" id="{BEF0658C-170E-AF4C-18BB-3362CF20D335}"/>
              </a:ext>
            </a:extLst>
          </p:cNvPr>
          <p:cNvPicPr>
            <a:picLocks noChangeAspect="1"/>
          </p:cNvPicPr>
          <p:nvPr/>
        </p:nvPicPr>
        <p:blipFill>
          <a:blip r:embed="rId4"/>
          <a:stretch>
            <a:fillRect/>
          </a:stretch>
        </p:blipFill>
        <p:spPr>
          <a:xfrm>
            <a:off x="5443888" y="3438180"/>
            <a:ext cx="390178" cy="353599"/>
          </a:xfrm>
          <a:prstGeom prst="rect">
            <a:avLst/>
          </a:prstGeom>
        </p:spPr>
      </p:pic>
      <p:sp>
        <p:nvSpPr>
          <p:cNvPr id="143" name="Google Shape;1072;p39">
            <a:extLst>
              <a:ext uri="{FF2B5EF4-FFF2-40B4-BE49-F238E27FC236}">
                <a16:creationId xmlns:a16="http://schemas.microsoft.com/office/drawing/2014/main" id="{90356946-B2BA-7E5E-0AB9-2F3D84AC9A00}"/>
              </a:ext>
            </a:extLst>
          </p:cNvPr>
          <p:cNvSpPr/>
          <p:nvPr/>
        </p:nvSpPr>
        <p:spPr>
          <a:xfrm>
            <a:off x="6922800" y="3282016"/>
            <a:ext cx="1501500" cy="6951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500">
                <a:solidFill>
                  <a:schemeClr val="lt2"/>
                </a:solidFill>
                <a:latin typeface="Cairo" panose="020B0604020202020204" charset="-78"/>
                <a:ea typeface="Cairo Light"/>
                <a:cs typeface="Cairo" panose="020B0604020202020204" charset="-78"/>
                <a:sym typeface="Cairo Light"/>
              </a:rPr>
              <a:t>News Paper</a:t>
            </a:r>
            <a:endParaRPr sz="1500">
              <a:solidFill>
                <a:schemeClr val="lt2"/>
              </a:solidFill>
              <a:latin typeface="Cairo" panose="020B0604020202020204" charset="-78"/>
              <a:ea typeface="Cairo Light"/>
              <a:cs typeface="Cairo" panose="020B0604020202020204" charset="-78"/>
              <a:sym typeface="Cairo Light"/>
            </a:endParaRPr>
          </a:p>
        </p:txBody>
      </p:sp>
      <p:pic>
        <p:nvPicPr>
          <p:cNvPr id="6" name="Picture 5">
            <a:extLst>
              <a:ext uri="{FF2B5EF4-FFF2-40B4-BE49-F238E27FC236}">
                <a16:creationId xmlns:a16="http://schemas.microsoft.com/office/drawing/2014/main" id="{A6E4AC49-FFDD-89CA-7ED4-9F2AEB7C14C6}"/>
              </a:ext>
            </a:extLst>
          </p:cNvPr>
          <p:cNvPicPr>
            <a:picLocks noChangeAspect="1"/>
          </p:cNvPicPr>
          <p:nvPr/>
        </p:nvPicPr>
        <p:blipFill>
          <a:blip r:embed="rId5"/>
          <a:stretch>
            <a:fillRect/>
          </a:stretch>
        </p:blipFill>
        <p:spPr>
          <a:xfrm>
            <a:off x="7010665" y="3386425"/>
            <a:ext cx="292633" cy="359695"/>
          </a:xfrm>
          <a:prstGeom prst="rect">
            <a:avLst/>
          </a:prstGeom>
        </p:spPr>
      </p:pic>
      <p:pic>
        <p:nvPicPr>
          <p:cNvPr id="7" name="Picture 6">
            <a:extLst>
              <a:ext uri="{FF2B5EF4-FFF2-40B4-BE49-F238E27FC236}">
                <a16:creationId xmlns:a16="http://schemas.microsoft.com/office/drawing/2014/main" id="{5A925720-6F79-83FA-AF64-50CE77679234}"/>
              </a:ext>
            </a:extLst>
          </p:cNvPr>
          <p:cNvPicPr>
            <a:picLocks noChangeAspect="1"/>
          </p:cNvPicPr>
          <p:nvPr/>
        </p:nvPicPr>
        <p:blipFill>
          <a:blip r:embed="rId6"/>
          <a:stretch>
            <a:fillRect/>
          </a:stretch>
        </p:blipFill>
        <p:spPr>
          <a:xfrm>
            <a:off x="5393938" y="1578900"/>
            <a:ext cx="449943" cy="430288"/>
          </a:xfrm>
          <a:prstGeom prst="rect">
            <a:avLst/>
          </a:prstGeom>
        </p:spPr>
      </p:pic>
    </p:spTree>
    <p:extLst>
      <p:ext uri="{BB962C8B-B14F-4D97-AF65-F5344CB8AC3E}">
        <p14:creationId xmlns:p14="http://schemas.microsoft.com/office/powerpoint/2010/main" val="1551284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6C3F2-6F9F-0FBC-4695-C411998113D5}"/>
              </a:ext>
            </a:extLst>
          </p:cNvPr>
          <p:cNvSpPr>
            <a:spLocks noGrp="1"/>
          </p:cNvSpPr>
          <p:nvPr>
            <p:ph type="title"/>
          </p:nvPr>
        </p:nvSpPr>
        <p:spPr/>
        <p:txBody>
          <a:bodyPr/>
          <a:lstStyle/>
          <a:p>
            <a:r>
              <a:rPr lang="en-GB"/>
              <a:t>POSTER </a:t>
            </a:r>
            <a:endParaRPr lang="en-AE"/>
          </a:p>
        </p:txBody>
      </p:sp>
      <p:pic>
        <p:nvPicPr>
          <p:cNvPr id="3" name="Picture 2" descr="Diagram&#10;&#10;Description automatically generated">
            <a:extLst>
              <a:ext uri="{FF2B5EF4-FFF2-40B4-BE49-F238E27FC236}">
                <a16:creationId xmlns:a16="http://schemas.microsoft.com/office/drawing/2014/main" id="{C877B060-C55E-B95F-CE9F-C349BF84D026}"/>
              </a:ext>
            </a:extLst>
          </p:cNvPr>
          <p:cNvPicPr>
            <a:picLocks noChangeAspect="1"/>
          </p:cNvPicPr>
          <p:nvPr/>
        </p:nvPicPr>
        <p:blipFill>
          <a:blip r:embed="rId2"/>
          <a:stretch>
            <a:fillRect/>
          </a:stretch>
        </p:blipFill>
        <p:spPr>
          <a:xfrm>
            <a:off x="3609300" y="159203"/>
            <a:ext cx="3410879" cy="4825093"/>
          </a:xfrm>
          <a:prstGeom prst="rect">
            <a:avLst/>
          </a:prstGeom>
        </p:spPr>
      </p:pic>
    </p:spTree>
    <p:extLst>
      <p:ext uri="{BB962C8B-B14F-4D97-AF65-F5344CB8AC3E}">
        <p14:creationId xmlns:p14="http://schemas.microsoft.com/office/powerpoint/2010/main" val="1219302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41"/>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solidFill>
                  <a:schemeClr val="tx2"/>
                </a:solidFill>
              </a:rPr>
              <a:t>Budget</a:t>
            </a:r>
          </a:p>
        </p:txBody>
      </p:sp>
      <p:sp>
        <p:nvSpPr>
          <p:cNvPr id="1210" name="Google Shape;1210;p41"/>
          <p:cNvSpPr txBox="1"/>
          <p:nvPr/>
        </p:nvSpPr>
        <p:spPr>
          <a:xfrm>
            <a:off x="693675" y="3062800"/>
            <a:ext cx="1595700" cy="428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200" b="1">
                <a:solidFill>
                  <a:srgbClr val="92278F"/>
                </a:solidFill>
                <a:latin typeface="Pathway Gothic One"/>
                <a:ea typeface="Pathway Gothic One"/>
                <a:cs typeface="Pathway Gothic One"/>
                <a:sym typeface="Pathway Gothic One"/>
              </a:rPr>
              <a:t>Actual Spent</a:t>
            </a:r>
            <a:endParaRPr sz="2200" b="1">
              <a:solidFill>
                <a:srgbClr val="92278F"/>
              </a:solidFill>
              <a:latin typeface="Pathway Gothic One"/>
              <a:ea typeface="Pathway Gothic One"/>
              <a:cs typeface="Pathway Gothic One"/>
              <a:sym typeface="Pathway Gothic One"/>
            </a:endParaRPr>
          </a:p>
        </p:txBody>
      </p:sp>
      <p:sp>
        <p:nvSpPr>
          <p:cNvPr id="1211" name="Google Shape;1211;p41"/>
          <p:cNvSpPr txBox="1"/>
          <p:nvPr/>
        </p:nvSpPr>
        <p:spPr>
          <a:xfrm>
            <a:off x="720000" y="3491500"/>
            <a:ext cx="1595700" cy="601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Cairo"/>
                <a:ea typeface="Cairo"/>
                <a:cs typeface="Cairo"/>
                <a:sym typeface="Cairo"/>
              </a:rPr>
              <a:t>680AED</a:t>
            </a:r>
            <a:endParaRPr sz="1600">
              <a:solidFill>
                <a:srgbClr val="000000"/>
              </a:solidFill>
              <a:latin typeface="Cairo"/>
              <a:ea typeface="Cairo"/>
              <a:cs typeface="Cairo"/>
              <a:sym typeface="Cairo"/>
            </a:endParaRPr>
          </a:p>
        </p:txBody>
      </p:sp>
      <p:sp>
        <p:nvSpPr>
          <p:cNvPr id="1212" name="Google Shape;1212;p41"/>
          <p:cNvSpPr txBox="1"/>
          <p:nvPr/>
        </p:nvSpPr>
        <p:spPr>
          <a:xfrm>
            <a:off x="2646000" y="3062800"/>
            <a:ext cx="1595700" cy="428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200" b="1">
                <a:solidFill>
                  <a:srgbClr val="92278F"/>
                </a:solidFill>
                <a:latin typeface="Pathway Gothic One"/>
                <a:ea typeface="Pathway Gothic One"/>
                <a:cs typeface="Pathway Gothic One"/>
                <a:sym typeface="Pathway Gothic One"/>
              </a:rPr>
              <a:t>Savings</a:t>
            </a:r>
            <a:endParaRPr sz="2200" b="1">
              <a:solidFill>
                <a:srgbClr val="92278F"/>
              </a:solidFill>
              <a:latin typeface="Pathway Gothic One"/>
              <a:ea typeface="Pathway Gothic One"/>
              <a:cs typeface="Pathway Gothic One"/>
              <a:sym typeface="Pathway Gothic One"/>
            </a:endParaRPr>
          </a:p>
        </p:txBody>
      </p:sp>
      <p:sp>
        <p:nvSpPr>
          <p:cNvPr id="1213" name="Google Shape;1213;p41"/>
          <p:cNvSpPr txBox="1"/>
          <p:nvPr/>
        </p:nvSpPr>
        <p:spPr>
          <a:xfrm>
            <a:off x="2646000" y="3491500"/>
            <a:ext cx="1595700" cy="601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Cairo"/>
                <a:ea typeface="Cairo"/>
                <a:cs typeface="Cairo"/>
                <a:sym typeface="Cairo"/>
              </a:rPr>
              <a:t>220AED</a:t>
            </a:r>
            <a:endParaRPr sz="1600">
              <a:solidFill>
                <a:srgbClr val="000000"/>
              </a:solidFill>
              <a:latin typeface="Cairo"/>
              <a:ea typeface="Cairo"/>
              <a:cs typeface="Cairo"/>
              <a:sym typeface="Cairo"/>
            </a:endParaRPr>
          </a:p>
        </p:txBody>
      </p:sp>
      <p:sp>
        <p:nvSpPr>
          <p:cNvPr id="1214" name="Google Shape;1214;p41"/>
          <p:cNvSpPr txBox="1"/>
          <p:nvPr/>
        </p:nvSpPr>
        <p:spPr>
          <a:xfrm>
            <a:off x="720000" y="1596125"/>
            <a:ext cx="1595700" cy="428700"/>
          </a:xfrm>
          <a:prstGeom prst="rect">
            <a:avLst/>
          </a:prstGeom>
          <a:noFill/>
          <a:ln>
            <a:noFill/>
          </a:ln>
        </p:spPr>
        <p:txBody>
          <a:bodyPr spcFirstLastPara="1" wrap="square" lIns="0" tIns="0" rIns="0" bIns="0" anchor="ctr" anchorCtr="0">
            <a:noAutofit/>
          </a:bodyPr>
          <a:lstStyle/>
          <a:p>
            <a:pPr lvl="0" algn="ctr"/>
            <a:r>
              <a:rPr lang="en-GB" sz="2200" b="1">
                <a:solidFill>
                  <a:srgbClr val="92278F"/>
                </a:solidFill>
                <a:latin typeface="Pathway Gothic One"/>
                <a:ea typeface="Pathway Gothic One"/>
                <a:cs typeface="Pathway Gothic One"/>
                <a:sym typeface="Pathway Gothic One"/>
              </a:rPr>
              <a:t>Initial budget:</a:t>
            </a:r>
          </a:p>
        </p:txBody>
      </p:sp>
      <p:sp>
        <p:nvSpPr>
          <p:cNvPr id="1215" name="Google Shape;1215;p41"/>
          <p:cNvSpPr txBox="1"/>
          <p:nvPr/>
        </p:nvSpPr>
        <p:spPr>
          <a:xfrm>
            <a:off x="720000" y="2024825"/>
            <a:ext cx="1595700" cy="601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Cairo"/>
                <a:ea typeface="Cairo"/>
                <a:cs typeface="Cairo"/>
                <a:sym typeface="Cairo"/>
              </a:rPr>
              <a:t>900AED</a:t>
            </a:r>
            <a:endParaRPr sz="1600">
              <a:solidFill>
                <a:srgbClr val="000000"/>
              </a:solidFill>
              <a:latin typeface="Cairo"/>
              <a:ea typeface="Cairo"/>
              <a:cs typeface="Cairo"/>
              <a:sym typeface="Cairo"/>
            </a:endParaRPr>
          </a:p>
        </p:txBody>
      </p:sp>
      <p:sp>
        <p:nvSpPr>
          <p:cNvPr id="1216" name="Google Shape;1216;p41"/>
          <p:cNvSpPr txBox="1"/>
          <p:nvPr/>
        </p:nvSpPr>
        <p:spPr>
          <a:xfrm>
            <a:off x="2646000" y="1596125"/>
            <a:ext cx="1595700" cy="428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GB" sz="2000" b="1">
                <a:solidFill>
                  <a:srgbClr val="92278F"/>
                </a:solidFill>
                <a:latin typeface="Pathway Gothic One"/>
                <a:ea typeface="Pathway Gothic One"/>
                <a:cs typeface="Pathway Gothic One"/>
                <a:sym typeface="Pathway Gothic One"/>
              </a:rPr>
              <a:t>Estimated spending</a:t>
            </a:r>
          </a:p>
        </p:txBody>
      </p:sp>
      <p:sp>
        <p:nvSpPr>
          <p:cNvPr id="1217" name="Google Shape;1217;p41"/>
          <p:cNvSpPr txBox="1"/>
          <p:nvPr/>
        </p:nvSpPr>
        <p:spPr>
          <a:xfrm>
            <a:off x="2646000" y="2024825"/>
            <a:ext cx="1595700" cy="601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rgbClr val="000000"/>
                </a:solidFill>
                <a:latin typeface="Cairo"/>
                <a:ea typeface="Cairo"/>
                <a:cs typeface="Cairo"/>
                <a:sym typeface="Cairo"/>
              </a:rPr>
              <a:t>800AED</a:t>
            </a:r>
            <a:endParaRPr sz="1600">
              <a:solidFill>
                <a:srgbClr val="000000"/>
              </a:solidFill>
              <a:latin typeface="Cairo"/>
              <a:ea typeface="Cairo"/>
              <a:cs typeface="Cairo"/>
              <a:sym typeface="Cairo"/>
            </a:endParaRPr>
          </a:p>
        </p:txBody>
      </p:sp>
      <p:pic>
        <p:nvPicPr>
          <p:cNvPr id="2" name="Picture 1">
            <a:extLst>
              <a:ext uri="{FF2B5EF4-FFF2-40B4-BE49-F238E27FC236}">
                <a16:creationId xmlns:a16="http://schemas.microsoft.com/office/drawing/2014/main" id="{00685211-9F86-C504-6C72-7E9708C8720A}"/>
              </a:ext>
            </a:extLst>
          </p:cNvPr>
          <p:cNvPicPr>
            <a:picLocks noChangeAspect="1"/>
          </p:cNvPicPr>
          <p:nvPr/>
        </p:nvPicPr>
        <p:blipFill>
          <a:blip r:embed="rId3"/>
          <a:stretch>
            <a:fillRect/>
          </a:stretch>
        </p:blipFill>
        <p:spPr>
          <a:xfrm>
            <a:off x="4823296" y="1801675"/>
            <a:ext cx="3783675" cy="1990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33"/>
          <p:cNvSpPr txBox="1">
            <a:spLocks noGrp="1"/>
          </p:cNvSpPr>
          <p:nvPr>
            <p:ph type="title"/>
          </p:nvPr>
        </p:nvSpPr>
        <p:spPr>
          <a:xfrm>
            <a:off x="2549400" y="2351584"/>
            <a:ext cx="4045200" cy="77970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ABOUT THE PROJECT</a:t>
            </a:r>
            <a:endParaRPr/>
          </a:p>
        </p:txBody>
      </p:sp>
      <p:sp>
        <p:nvSpPr>
          <p:cNvPr id="974" name="Google Shape;974;p33"/>
          <p:cNvSpPr/>
          <p:nvPr/>
        </p:nvSpPr>
        <p:spPr>
          <a:xfrm>
            <a:off x="3963750" y="1077700"/>
            <a:ext cx="1216500" cy="1216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txBox="1">
            <a:spLocks noGrp="1"/>
          </p:cNvSpPr>
          <p:nvPr>
            <p:ph type="subTitle" idx="1"/>
          </p:nvPr>
        </p:nvSpPr>
        <p:spPr>
          <a:xfrm>
            <a:off x="2549400" y="3356881"/>
            <a:ext cx="4045200" cy="1160103"/>
          </a:xfrm>
          <a:prstGeom prst="rect">
            <a:avLst/>
          </a:prstGeom>
        </p:spPr>
        <p:txBody>
          <a:bodyPr spcFirstLastPara="1" wrap="square" lIns="0" tIns="0" rIns="0" bIns="0" anchor="ctr" anchorCtr="0">
            <a:noAutofit/>
          </a:bodyPr>
          <a:lstStyle/>
          <a:p>
            <a:pPr marL="0" indent="0"/>
            <a:r>
              <a:rPr lang="en"/>
              <a:t>A smart cooling fan is a device that controls the fan speed according to the temperature and the humidity of the room regardless of you going and changing the speed of the fan or turning it off and on.</a:t>
            </a:r>
            <a:endParaRPr lang="en-US"/>
          </a:p>
        </p:txBody>
      </p:sp>
      <p:sp>
        <p:nvSpPr>
          <p:cNvPr id="976" name="Google Shape;976;p33"/>
          <p:cNvSpPr txBox="1">
            <a:spLocks noGrp="1"/>
          </p:cNvSpPr>
          <p:nvPr>
            <p:ph type="title" idx="2"/>
          </p:nvPr>
        </p:nvSpPr>
        <p:spPr>
          <a:xfrm>
            <a:off x="4163550" y="1208200"/>
            <a:ext cx="816900" cy="955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46"/>
          <p:cNvSpPr txBox="1">
            <a:spLocks noGrp="1"/>
          </p:cNvSpPr>
          <p:nvPr>
            <p:ph type="title"/>
          </p:nvPr>
        </p:nvSpPr>
        <p:spPr>
          <a:xfrm>
            <a:off x="509447" y="16679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ACHIEVEMENTS </a:t>
            </a:r>
            <a:endParaRPr/>
          </a:p>
        </p:txBody>
      </p:sp>
      <p:cxnSp>
        <p:nvCxnSpPr>
          <p:cNvPr id="1320" name="Google Shape;1320;p46"/>
          <p:cNvCxnSpPr/>
          <p:nvPr/>
        </p:nvCxnSpPr>
        <p:spPr>
          <a:xfrm>
            <a:off x="721125" y="3055500"/>
            <a:ext cx="7689300" cy="0"/>
          </a:xfrm>
          <a:prstGeom prst="straightConnector1">
            <a:avLst/>
          </a:prstGeom>
          <a:noFill/>
          <a:ln w="19050" cap="flat" cmpd="sng">
            <a:solidFill>
              <a:schemeClr val="accent3"/>
            </a:solidFill>
            <a:prstDash val="solid"/>
            <a:round/>
            <a:headEnd type="oval" w="med" len="med"/>
            <a:tailEnd type="oval" w="med" len="med"/>
          </a:ln>
        </p:spPr>
      </p:cxnSp>
      <p:cxnSp>
        <p:nvCxnSpPr>
          <p:cNvPr id="1321" name="Google Shape;1321;p46"/>
          <p:cNvCxnSpPr>
            <a:cxnSpLocks/>
            <a:stCxn id="1322" idx="0"/>
          </p:cNvCxnSpPr>
          <p:nvPr/>
        </p:nvCxnSpPr>
        <p:spPr>
          <a:xfrm flipV="1">
            <a:off x="1569599" y="3043495"/>
            <a:ext cx="1" cy="514799"/>
          </a:xfrm>
          <a:prstGeom prst="straightConnector1">
            <a:avLst/>
          </a:prstGeom>
          <a:noFill/>
          <a:ln w="19050" cap="flat" cmpd="sng">
            <a:solidFill>
              <a:schemeClr val="accent3"/>
            </a:solidFill>
            <a:prstDash val="solid"/>
            <a:round/>
            <a:headEnd type="oval" w="med" len="med"/>
            <a:tailEnd type="none" w="med" len="med"/>
          </a:ln>
        </p:spPr>
      </p:cxnSp>
      <p:sp>
        <p:nvSpPr>
          <p:cNvPr id="1323" name="Google Shape;1323;p46"/>
          <p:cNvSpPr/>
          <p:nvPr/>
        </p:nvSpPr>
        <p:spPr>
          <a:xfrm>
            <a:off x="1220775" y="2088000"/>
            <a:ext cx="579300" cy="579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chemeClr val="lt2"/>
                </a:solidFill>
                <a:latin typeface="Pathway Gothic One"/>
                <a:ea typeface="Pathway Gothic One"/>
                <a:cs typeface="Pathway Gothic One"/>
                <a:sym typeface="Pathway Gothic One"/>
              </a:rPr>
              <a:t>1</a:t>
            </a:r>
            <a:endParaRPr sz="3000">
              <a:solidFill>
                <a:schemeClr val="lt2"/>
              </a:solidFill>
            </a:endParaRPr>
          </a:p>
        </p:txBody>
      </p:sp>
      <p:sp>
        <p:nvSpPr>
          <p:cNvPr id="1322" name="Google Shape;1322;p46"/>
          <p:cNvSpPr txBox="1"/>
          <p:nvPr/>
        </p:nvSpPr>
        <p:spPr>
          <a:xfrm>
            <a:off x="819000" y="3558294"/>
            <a:ext cx="1501197" cy="1140181"/>
          </a:xfrm>
          <a:prstGeom prst="rect">
            <a:avLst/>
          </a:prstGeom>
          <a:noFill/>
          <a:ln>
            <a:noFill/>
          </a:ln>
        </p:spPr>
        <p:txBody>
          <a:bodyPr spcFirstLastPara="1" wrap="square" lIns="0" tIns="0" rIns="0" bIns="0" anchor="ctr" anchorCtr="0">
            <a:noAutofit/>
          </a:bodyPr>
          <a:lstStyle/>
          <a:p>
            <a:pPr algn="ctr"/>
            <a:r>
              <a:rPr lang="en-GB" sz="2000" b="1">
                <a:solidFill>
                  <a:schemeClr val="lt1"/>
                </a:solidFill>
                <a:latin typeface="Pathway Gothic One"/>
                <a:ea typeface="Pathway Gothic One"/>
                <a:cs typeface="Pathway Gothic One"/>
                <a:sym typeface="Pathway Gothic One"/>
              </a:rPr>
              <a:t>L</a:t>
            </a:r>
            <a:r>
              <a:rPr lang="en" sz="2000" b="1">
                <a:solidFill>
                  <a:schemeClr val="lt1"/>
                </a:solidFill>
                <a:latin typeface="Pathway Gothic One"/>
                <a:ea typeface="Pathway Gothic One"/>
                <a:cs typeface="Pathway Gothic One"/>
                <a:sym typeface="Pathway Gothic One"/>
              </a:rPr>
              <a:t>earnt how to integrate LCD </a:t>
            </a:r>
            <a:endParaRPr lang="en-US" sz="2000" b="1">
              <a:solidFill>
                <a:schemeClr val="lt1"/>
              </a:solidFill>
              <a:latin typeface="Pathway Gothic One"/>
              <a:ea typeface="Pathway Gothic One"/>
              <a:cs typeface="Pathway Gothic One"/>
            </a:endParaRPr>
          </a:p>
        </p:txBody>
      </p:sp>
      <p:sp>
        <p:nvSpPr>
          <p:cNvPr id="1325" name="Google Shape;1325;p46"/>
          <p:cNvSpPr txBox="1"/>
          <p:nvPr/>
        </p:nvSpPr>
        <p:spPr>
          <a:xfrm>
            <a:off x="3858999" y="4219697"/>
            <a:ext cx="1501200" cy="173030"/>
          </a:xfrm>
          <a:prstGeom prst="rect">
            <a:avLst/>
          </a:prstGeom>
          <a:noFill/>
          <a:ln>
            <a:noFill/>
          </a:ln>
        </p:spPr>
        <p:txBody>
          <a:bodyPr spcFirstLastPara="1" wrap="square" lIns="0" tIns="0" rIns="0" bIns="0" anchor="ctr" anchorCtr="0">
            <a:noAutofit/>
          </a:bodyPr>
          <a:lstStyle/>
          <a:p>
            <a:pPr algn="ctr"/>
            <a:r>
              <a:rPr lang="en" sz="2000" b="1">
                <a:solidFill>
                  <a:schemeClr val="lt1"/>
                </a:solidFill>
                <a:latin typeface="Pathway Gothic One"/>
                <a:ea typeface="Pathway Gothic One"/>
                <a:cs typeface="Pathway Gothic One"/>
              </a:rPr>
              <a:t>How to combine all the components used in the project</a:t>
            </a:r>
          </a:p>
        </p:txBody>
      </p:sp>
      <p:sp>
        <p:nvSpPr>
          <p:cNvPr id="1327" name="Google Shape;1327;p46"/>
          <p:cNvSpPr txBox="1"/>
          <p:nvPr/>
        </p:nvSpPr>
        <p:spPr>
          <a:xfrm>
            <a:off x="6823800" y="3873790"/>
            <a:ext cx="1501200" cy="428700"/>
          </a:xfrm>
          <a:prstGeom prst="rect">
            <a:avLst/>
          </a:prstGeom>
          <a:noFill/>
          <a:ln>
            <a:noFill/>
          </a:ln>
        </p:spPr>
        <p:txBody>
          <a:bodyPr spcFirstLastPara="1" wrap="square" lIns="0" tIns="0" rIns="0" bIns="0" anchor="ctr" anchorCtr="0">
            <a:noAutofit/>
          </a:bodyPr>
          <a:lstStyle/>
          <a:p>
            <a:pPr algn="ctr"/>
            <a:r>
              <a:rPr lang="en" sz="2000" b="1">
                <a:solidFill>
                  <a:schemeClr val="lt1"/>
                </a:solidFill>
                <a:latin typeface="Pathway Gothic One"/>
              </a:rPr>
              <a:t>How to solder and use a </a:t>
            </a:r>
            <a:r>
              <a:rPr lang="en" sz="2000" b="1" err="1">
                <a:solidFill>
                  <a:schemeClr val="lt1"/>
                </a:solidFill>
                <a:latin typeface="Pathway Gothic One"/>
              </a:rPr>
              <a:t>perfoboard</a:t>
            </a:r>
            <a:r>
              <a:rPr lang="en" sz="2000" b="1">
                <a:solidFill>
                  <a:schemeClr val="lt1"/>
                </a:solidFill>
                <a:latin typeface="Pathway Gothic One"/>
              </a:rPr>
              <a:t> </a:t>
            </a:r>
          </a:p>
        </p:txBody>
      </p:sp>
      <p:sp>
        <p:nvSpPr>
          <p:cNvPr id="1329" name="Google Shape;1329;p46"/>
          <p:cNvSpPr txBox="1"/>
          <p:nvPr/>
        </p:nvSpPr>
        <p:spPr>
          <a:xfrm>
            <a:off x="2320200" y="1372354"/>
            <a:ext cx="1501200" cy="428700"/>
          </a:xfrm>
          <a:prstGeom prst="rect">
            <a:avLst/>
          </a:prstGeom>
          <a:noFill/>
          <a:ln>
            <a:noFill/>
          </a:ln>
        </p:spPr>
        <p:txBody>
          <a:bodyPr spcFirstLastPara="1" wrap="square" lIns="0" tIns="0" rIns="0" bIns="0" anchor="ctr" anchorCtr="0">
            <a:noAutofit/>
          </a:bodyPr>
          <a:lstStyle/>
          <a:p>
            <a:pPr algn="ctr"/>
            <a:r>
              <a:rPr lang="en" sz="2000" b="1">
                <a:solidFill>
                  <a:schemeClr val="bg1"/>
                </a:solidFill>
                <a:latin typeface="Pathway Gothic One"/>
              </a:rPr>
              <a:t>Understanding the market needs and promoting a product</a:t>
            </a:r>
            <a:endParaRPr lang="en-US" sz="2000" b="1">
              <a:solidFill>
                <a:schemeClr val="bg1"/>
              </a:solidFill>
              <a:latin typeface="Pathway Gothic One"/>
            </a:endParaRPr>
          </a:p>
        </p:txBody>
      </p:sp>
      <p:sp>
        <p:nvSpPr>
          <p:cNvPr id="1331" name="Google Shape;1331;p46"/>
          <p:cNvSpPr/>
          <p:nvPr/>
        </p:nvSpPr>
        <p:spPr>
          <a:xfrm>
            <a:off x="4252762" y="2084254"/>
            <a:ext cx="579300" cy="579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Pathway Gothic One"/>
                <a:ea typeface="Pathway Gothic One"/>
                <a:cs typeface="Pathway Gothic One"/>
                <a:sym typeface="Pathway Gothic One"/>
              </a:rPr>
              <a:t>3</a:t>
            </a:r>
            <a:endParaRPr sz="3000">
              <a:solidFill>
                <a:schemeClr val="lt2"/>
              </a:solidFill>
            </a:endParaRPr>
          </a:p>
        </p:txBody>
      </p:sp>
      <p:sp>
        <p:nvSpPr>
          <p:cNvPr id="1332" name="Google Shape;1332;p46"/>
          <p:cNvSpPr/>
          <p:nvPr/>
        </p:nvSpPr>
        <p:spPr>
          <a:xfrm>
            <a:off x="7284750" y="2098847"/>
            <a:ext cx="579300" cy="579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Pathway Gothic One"/>
                <a:ea typeface="Pathway Gothic One"/>
                <a:cs typeface="Pathway Gothic One"/>
                <a:sym typeface="Pathway Gothic One"/>
              </a:rPr>
              <a:t>5</a:t>
            </a:r>
            <a:endParaRPr sz="3000">
              <a:solidFill>
                <a:schemeClr val="lt2"/>
              </a:solidFill>
            </a:endParaRPr>
          </a:p>
        </p:txBody>
      </p:sp>
      <p:sp>
        <p:nvSpPr>
          <p:cNvPr id="1333" name="Google Shape;1333;p46"/>
          <p:cNvSpPr/>
          <p:nvPr/>
        </p:nvSpPr>
        <p:spPr>
          <a:xfrm>
            <a:off x="2781150" y="3412179"/>
            <a:ext cx="579300" cy="579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Pathway Gothic One"/>
                <a:ea typeface="Pathway Gothic One"/>
                <a:cs typeface="Pathway Gothic One"/>
                <a:sym typeface="Pathway Gothic One"/>
              </a:rPr>
              <a:t>2</a:t>
            </a:r>
            <a:endParaRPr sz="3000">
              <a:solidFill>
                <a:schemeClr val="lt2"/>
              </a:solidFill>
            </a:endParaRPr>
          </a:p>
        </p:txBody>
      </p:sp>
      <p:sp>
        <p:nvSpPr>
          <p:cNvPr id="1334" name="Google Shape;1334;p46"/>
          <p:cNvSpPr/>
          <p:nvPr/>
        </p:nvSpPr>
        <p:spPr>
          <a:xfrm>
            <a:off x="5783550" y="3450148"/>
            <a:ext cx="579300" cy="579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Pathway Gothic One"/>
                <a:ea typeface="Pathway Gothic One"/>
                <a:cs typeface="Pathway Gothic One"/>
                <a:sym typeface="Pathway Gothic One"/>
              </a:rPr>
              <a:t>4</a:t>
            </a:r>
            <a:endParaRPr sz="3000">
              <a:solidFill>
                <a:schemeClr val="lt2"/>
              </a:solidFill>
            </a:endParaRPr>
          </a:p>
        </p:txBody>
      </p:sp>
      <p:sp>
        <p:nvSpPr>
          <p:cNvPr id="1335" name="Google Shape;1335;p46"/>
          <p:cNvSpPr txBox="1"/>
          <p:nvPr/>
        </p:nvSpPr>
        <p:spPr>
          <a:xfrm>
            <a:off x="5330120" y="1800979"/>
            <a:ext cx="1501200" cy="428700"/>
          </a:xfrm>
          <a:prstGeom prst="rect">
            <a:avLst/>
          </a:prstGeom>
          <a:noFill/>
          <a:ln>
            <a:noFill/>
          </a:ln>
        </p:spPr>
        <p:txBody>
          <a:bodyPr spcFirstLastPara="1" wrap="square" lIns="0" tIns="0" rIns="0" bIns="0" anchor="ctr" anchorCtr="0">
            <a:noAutofit/>
          </a:bodyPr>
          <a:lstStyle/>
          <a:p>
            <a:pPr algn="ctr"/>
            <a:r>
              <a:rPr lang="en" sz="2000" b="1">
                <a:solidFill>
                  <a:schemeClr val="lt1"/>
                </a:solidFill>
                <a:latin typeface="Pathway Gothic One"/>
                <a:ea typeface="Pathway Gothic One"/>
                <a:cs typeface="Pathway Gothic One"/>
              </a:rPr>
              <a:t>Learning how to use BLYNK Application</a:t>
            </a:r>
          </a:p>
        </p:txBody>
      </p:sp>
      <p:cxnSp>
        <p:nvCxnSpPr>
          <p:cNvPr id="1337" name="Google Shape;1337;p46"/>
          <p:cNvCxnSpPr>
            <a:cxnSpLocks/>
          </p:cNvCxnSpPr>
          <p:nvPr/>
        </p:nvCxnSpPr>
        <p:spPr>
          <a:xfrm flipV="1">
            <a:off x="4541921" y="3043160"/>
            <a:ext cx="0" cy="514800"/>
          </a:xfrm>
          <a:prstGeom prst="straightConnector1">
            <a:avLst/>
          </a:prstGeom>
          <a:noFill/>
          <a:ln w="19050" cap="flat" cmpd="sng">
            <a:solidFill>
              <a:schemeClr val="accent3"/>
            </a:solidFill>
            <a:prstDash val="solid"/>
            <a:round/>
            <a:headEnd type="oval" w="med" len="med"/>
            <a:tailEnd type="none" w="med" len="med"/>
          </a:ln>
        </p:spPr>
      </p:cxnSp>
      <p:cxnSp>
        <p:nvCxnSpPr>
          <p:cNvPr id="1338" name="Google Shape;1338;p46"/>
          <p:cNvCxnSpPr>
            <a:cxnSpLocks/>
          </p:cNvCxnSpPr>
          <p:nvPr/>
        </p:nvCxnSpPr>
        <p:spPr>
          <a:xfrm rot="10800000">
            <a:off x="7574400" y="3050681"/>
            <a:ext cx="0" cy="514800"/>
          </a:xfrm>
          <a:prstGeom prst="straightConnector1">
            <a:avLst/>
          </a:prstGeom>
          <a:noFill/>
          <a:ln w="19050" cap="flat" cmpd="sng">
            <a:solidFill>
              <a:schemeClr val="accent3"/>
            </a:solidFill>
            <a:prstDash val="solid"/>
            <a:round/>
            <a:headEnd type="oval" w="med" len="med"/>
            <a:tailEnd type="none" w="med" len="med"/>
          </a:ln>
        </p:spPr>
      </p:cxnSp>
      <p:cxnSp>
        <p:nvCxnSpPr>
          <p:cNvPr id="1339" name="Google Shape;1339;p46"/>
          <p:cNvCxnSpPr/>
          <p:nvPr/>
        </p:nvCxnSpPr>
        <p:spPr>
          <a:xfrm rot="10800000">
            <a:off x="3070800" y="2538002"/>
            <a:ext cx="0" cy="520200"/>
          </a:xfrm>
          <a:prstGeom prst="straightConnector1">
            <a:avLst/>
          </a:prstGeom>
          <a:noFill/>
          <a:ln w="19050" cap="flat" cmpd="sng">
            <a:solidFill>
              <a:schemeClr val="accent3"/>
            </a:solidFill>
            <a:prstDash val="solid"/>
            <a:round/>
            <a:headEnd type="none" w="med" len="med"/>
            <a:tailEnd type="oval" w="med" len="med"/>
          </a:ln>
        </p:spPr>
      </p:cxnSp>
      <p:cxnSp>
        <p:nvCxnSpPr>
          <p:cNvPr id="1340" name="Google Shape;1340;p46"/>
          <p:cNvCxnSpPr/>
          <p:nvPr/>
        </p:nvCxnSpPr>
        <p:spPr>
          <a:xfrm rot="10800000">
            <a:off x="6073200" y="2538002"/>
            <a:ext cx="0" cy="520200"/>
          </a:xfrm>
          <a:prstGeom prst="straightConnector1">
            <a:avLst/>
          </a:prstGeom>
          <a:noFill/>
          <a:ln w="19050" cap="flat" cmpd="sng">
            <a:solidFill>
              <a:schemeClr val="accent3"/>
            </a:solidFill>
            <a:prstDash val="solid"/>
            <a:round/>
            <a:headEnd type="none" w="med" len="med"/>
            <a:tailEnd type="oval" w="med" len="med"/>
          </a:ln>
        </p:spPr>
      </p:cxnSp>
      <p:pic>
        <p:nvPicPr>
          <p:cNvPr id="5" name="Audio 4">
            <a:hlinkClick r:id="" action="ppaction://media"/>
            <a:extLst>
              <a:ext uri="{FF2B5EF4-FFF2-40B4-BE49-F238E27FC236}">
                <a16:creationId xmlns:a16="http://schemas.microsoft.com/office/drawing/2014/main" id="{B9E36A32-1EB1-B998-2FDD-B4D9691D2C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331">
        <p:fade/>
      </p:transition>
    </mc:Choice>
    <mc:Fallback>
      <p:transition spd="med" advTm="503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52"/>
          <p:cNvSpPr txBox="1">
            <a:spLocks noGrp="1"/>
          </p:cNvSpPr>
          <p:nvPr>
            <p:ph type="title"/>
          </p:nvPr>
        </p:nvSpPr>
        <p:spPr>
          <a:xfrm>
            <a:off x="821274" y="488548"/>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TEAM &amp; ROLES IN PROJECT</a:t>
            </a:r>
            <a:endParaRPr/>
          </a:p>
        </p:txBody>
      </p:sp>
      <p:sp>
        <p:nvSpPr>
          <p:cNvPr id="1718" name="Google Shape;1718;p52"/>
          <p:cNvSpPr txBox="1">
            <a:spLocks noGrp="1"/>
          </p:cNvSpPr>
          <p:nvPr>
            <p:ph type="subTitle" idx="1"/>
          </p:nvPr>
        </p:nvSpPr>
        <p:spPr>
          <a:xfrm>
            <a:off x="364062" y="1231685"/>
            <a:ext cx="2086200" cy="428700"/>
          </a:xfrm>
          <a:prstGeom prst="rect">
            <a:avLst/>
          </a:prstGeom>
          <a:ln>
            <a:solidFill>
              <a:schemeClr val="tx2"/>
            </a:solidFill>
          </a:ln>
        </p:spPr>
        <p:txBody>
          <a:bodyPr spcFirstLastPara="1" wrap="square" lIns="0" tIns="0" rIns="0" bIns="0" anchor="ctr" anchorCtr="0">
            <a:noAutofit/>
          </a:bodyPr>
          <a:lstStyle/>
          <a:p>
            <a:pPr marL="0" indent="0"/>
            <a:r>
              <a:rPr lang="en"/>
              <a:t>Mahmoud </a:t>
            </a:r>
          </a:p>
        </p:txBody>
      </p:sp>
      <p:sp>
        <p:nvSpPr>
          <p:cNvPr id="1720" name="Google Shape;1720;p52"/>
          <p:cNvSpPr txBox="1">
            <a:spLocks noGrp="1"/>
          </p:cNvSpPr>
          <p:nvPr>
            <p:ph type="subTitle" idx="3"/>
          </p:nvPr>
        </p:nvSpPr>
        <p:spPr>
          <a:xfrm>
            <a:off x="2438273" y="2434140"/>
            <a:ext cx="2086200" cy="428700"/>
          </a:xfrm>
          <a:prstGeom prst="rect">
            <a:avLst/>
          </a:prstGeom>
          <a:ln>
            <a:solidFill>
              <a:schemeClr val="tx2"/>
            </a:solidFill>
          </a:ln>
        </p:spPr>
        <p:txBody>
          <a:bodyPr spcFirstLastPara="1" wrap="square" lIns="0" tIns="0" rIns="0" bIns="0" anchor="ctr" anchorCtr="0">
            <a:noAutofit/>
          </a:bodyPr>
          <a:lstStyle/>
          <a:p>
            <a:pPr marL="0" indent="0"/>
            <a:r>
              <a:rPr lang="en"/>
              <a:t>Suraksha </a:t>
            </a:r>
          </a:p>
        </p:txBody>
      </p:sp>
      <p:sp>
        <p:nvSpPr>
          <p:cNvPr id="1722" name="Google Shape;1722;p52"/>
          <p:cNvSpPr txBox="1">
            <a:spLocks noGrp="1"/>
          </p:cNvSpPr>
          <p:nvPr>
            <p:ph type="subTitle" idx="5"/>
          </p:nvPr>
        </p:nvSpPr>
        <p:spPr>
          <a:xfrm>
            <a:off x="4557280" y="1241313"/>
            <a:ext cx="2086200" cy="428700"/>
          </a:xfrm>
          <a:prstGeom prst="rect">
            <a:avLst/>
          </a:prstGeom>
          <a:ln>
            <a:solidFill>
              <a:schemeClr val="tx2"/>
            </a:solidFill>
          </a:ln>
        </p:spPr>
        <p:txBody>
          <a:bodyPr spcFirstLastPara="1" wrap="square" lIns="0" tIns="0" rIns="0" bIns="0" anchor="ctr" anchorCtr="0">
            <a:noAutofit/>
          </a:bodyPr>
          <a:lstStyle/>
          <a:p>
            <a:pPr marL="0" lvl="0" indent="0" algn="ctr" rtl="0">
              <a:spcBef>
                <a:spcPts val="0"/>
              </a:spcBef>
              <a:spcAft>
                <a:spcPts val="0"/>
              </a:spcAft>
              <a:buNone/>
            </a:pPr>
            <a:r>
              <a:rPr lang="en"/>
              <a:t>Zaid</a:t>
            </a:r>
          </a:p>
        </p:txBody>
      </p:sp>
      <p:sp>
        <p:nvSpPr>
          <p:cNvPr id="4" name="Google Shape;1722;p52">
            <a:extLst>
              <a:ext uri="{FF2B5EF4-FFF2-40B4-BE49-F238E27FC236}">
                <a16:creationId xmlns:a16="http://schemas.microsoft.com/office/drawing/2014/main" id="{AB8E7BEF-BB33-1EAA-A33C-440D0C8231E5}"/>
              </a:ext>
            </a:extLst>
          </p:cNvPr>
          <p:cNvSpPr txBox="1">
            <a:spLocks/>
          </p:cNvSpPr>
          <p:nvPr/>
        </p:nvSpPr>
        <p:spPr>
          <a:xfrm>
            <a:off x="6527487" y="2429775"/>
            <a:ext cx="2086200" cy="428700"/>
          </a:xfrm>
          <a:prstGeom prst="rect">
            <a:avLst/>
          </a:prstGeom>
          <a:noFill/>
          <a:ln>
            <a:solidFill>
              <a:schemeClr val="tx2"/>
            </a:solid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Pathway Gothic One"/>
              <a:buNone/>
              <a:defRPr sz="2200" b="1" i="0" u="none" strike="noStrike" cap="none">
                <a:solidFill>
                  <a:schemeClr val="lt1"/>
                </a:solidFill>
                <a:latin typeface="Pathway Gothic One"/>
                <a:ea typeface="Pathway Gothic One"/>
                <a:cs typeface="Pathway Gothic One"/>
                <a:sym typeface="Pathway Gothic One"/>
              </a:defRPr>
            </a:lvl1pPr>
            <a:lvl2pPr marL="914400" marR="0" lvl="1" indent="-330200" algn="ctr" rtl="0">
              <a:lnSpc>
                <a:spcPct val="100000"/>
              </a:lnSpc>
              <a:spcBef>
                <a:spcPts val="0"/>
              </a:spcBef>
              <a:spcAft>
                <a:spcPts val="0"/>
              </a:spcAft>
              <a:buClr>
                <a:schemeClr val="dk1"/>
              </a:buClr>
              <a:buSzPts val="2000"/>
              <a:buFont typeface="Pathway Gothic One"/>
              <a:buNone/>
              <a:defRPr sz="2000" b="1" i="0" u="none" strike="noStrike" cap="none">
                <a:solidFill>
                  <a:schemeClr val="dk1"/>
                </a:solidFill>
                <a:latin typeface="Pathway Gothic One"/>
                <a:ea typeface="Pathway Gothic One"/>
                <a:cs typeface="Pathway Gothic One"/>
                <a:sym typeface="Pathway Gothic One"/>
              </a:defRPr>
            </a:lvl2pPr>
            <a:lvl3pPr marL="1371600" marR="0" lvl="2" indent="-330200" algn="ctr" rtl="0">
              <a:lnSpc>
                <a:spcPct val="100000"/>
              </a:lnSpc>
              <a:spcBef>
                <a:spcPts val="0"/>
              </a:spcBef>
              <a:spcAft>
                <a:spcPts val="0"/>
              </a:spcAft>
              <a:buClr>
                <a:schemeClr val="dk1"/>
              </a:buClr>
              <a:buSzPts val="2000"/>
              <a:buFont typeface="Pathway Gothic One"/>
              <a:buNone/>
              <a:defRPr sz="2000" b="1" i="0" u="none" strike="noStrike" cap="none">
                <a:solidFill>
                  <a:schemeClr val="dk1"/>
                </a:solidFill>
                <a:latin typeface="Pathway Gothic One"/>
                <a:ea typeface="Pathway Gothic One"/>
                <a:cs typeface="Pathway Gothic One"/>
                <a:sym typeface="Pathway Gothic One"/>
              </a:defRPr>
            </a:lvl3pPr>
            <a:lvl4pPr marL="1828800" marR="0" lvl="3" indent="-330200" algn="ctr" rtl="0">
              <a:lnSpc>
                <a:spcPct val="100000"/>
              </a:lnSpc>
              <a:spcBef>
                <a:spcPts val="0"/>
              </a:spcBef>
              <a:spcAft>
                <a:spcPts val="0"/>
              </a:spcAft>
              <a:buClr>
                <a:schemeClr val="dk1"/>
              </a:buClr>
              <a:buSzPts val="2000"/>
              <a:buFont typeface="Pathway Gothic One"/>
              <a:buNone/>
              <a:defRPr sz="2000" b="1" i="0" u="none" strike="noStrike" cap="none">
                <a:solidFill>
                  <a:schemeClr val="dk1"/>
                </a:solidFill>
                <a:latin typeface="Pathway Gothic One"/>
                <a:ea typeface="Pathway Gothic One"/>
                <a:cs typeface="Pathway Gothic One"/>
                <a:sym typeface="Pathway Gothic One"/>
              </a:defRPr>
            </a:lvl4pPr>
            <a:lvl5pPr marL="2286000" marR="0" lvl="4" indent="-330200" algn="ctr" rtl="0">
              <a:lnSpc>
                <a:spcPct val="100000"/>
              </a:lnSpc>
              <a:spcBef>
                <a:spcPts val="0"/>
              </a:spcBef>
              <a:spcAft>
                <a:spcPts val="0"/>
              </a:spcAft>
              <a:buClr>
                <a:schemeClr val="dk1"/>
              </a:buClr>
              <a:buSzPts val="2000"/>
              <a:buFont typeface="Pathway Gothic One"/>
              <a:buNone/>
              <a:defRPr sz="2000" b="1" i="0" u="none" strike="noStrike" cap="none">
                <a:solidFill>
                  <a:schemeClr val="dk1"/>
                </a:solidFill>
                <a:latin typeface="Pathway Gothic One"/>
                <a:ea typeface="Pathway Gothic One"/>
                <a:cs typeface="Pathway Gothic One"/>
                <a:sym typeface="Pathway Gothic One"/>
              </a:defRPr>
            </a:lvl5pPr>
            <a:lvl6pPr marL="2743200" marR="0" lvl="5" indent="-330200" algn="ctr" rtl="0">
              <a:lnSpc>
                <a:spcPct val="100000"/>
              </a:lnSpc>
              <a:spcBef>
                <a:spcPts val="0"/>
              </a:spcBef>
              <a:spcAft>
                <a:spcPts val="0"/>
              </a:spcAft>
              <a:buClr>
                <a:schemeClr val="dk1"/>
              </a:buClr>
              <a:buSzPts val="2000"/>
              <a:buFont typeface="Pathway Gothic One"/>
              <a:buNone/>
              <a:defRPr sz="2000" b="1" i="0" u="none" strike="noStrike" cap="none">
                <a:solidFill>
                  <a:schemeClr val="dk1"/>
                </a:solidFill>
                <a:latin typeface="Pathway Gothic One"/>
                <a:ea typeface="Pathway Gothic One"/>
                <a:cs typeface="Pathway Gothic One"/>
                <a:sym typeface="Pathway Gothic One"/>
              </a:defRPr>
            </a:lvl6pPr>
            <a:lvl7pPr marL="3200400" marR="0" lvl="6" indent="-330200" algn="ctr" rtl="0">
              <a:lnSpc>
                <a:spcPct val="100000"/>
              </a:lnSpc>
              <a:spcBef>
                <a:spcPts val="0"/>
              </a:spcBef>
              <a:spcAft>
                <a:spcPts val="0"/>
              </a:spcAft>
              <a:buClr>
                <a:schemeClr val="dk1"/>
              </a:buClr>
              <a:buSzPts val="2000"/>
              <a:buFont typeface="Pathway Gothic One"/>
              <a:buNone/>
              <a:defRPr sz="2000" b="1" i="0" u="none" strike="noStrike" cap="none">
                <a:solidFill>
                  <a:schemeClr val="dk1"/>
                </a:solidFill>
                <a:latin typeface="Pathway Gothic One"/>
                <a:ea typeface="Pathway Gothic One"/>
                <a:cs typeface="Pathway Gothic One"/>
                <a:sym typeface="Pathway Gothic One"/>
              </a:defRPr>
            </a:lvl7pPr>
            <a:lvl8pPr marL="3657600" marR="0" lvl="7" indent="-330200" algn="ctr" rtl="0">
              <a:lnSpc>
                <a:spcPct val="100000"/>
              </a:lnSpc>
              <a:spcBef>
                <a:spcPts val="0"/>
              </a:spcBef>
              <a:spcAft>
                <a:spcPts val="0"/>
              </a:spcAft>
              <a:buClr>
                <a:schemeClr val="dk1"/>
              </a:buClr>
              <a:buSzPts val="2000"/>
              <a:buFont typeface="Pathway Gothic One"/>
              <a:buNone/>
              <a:defRPr sz="2000" b="1" i="0" u="none" strike="noStrike" cap="none">
                <a:solidFill>
                  <a:schemeClr val="dk1"/>
                </a:solidFill>
                <a:latin typeface="Pathway Gothic One"/>
                <a:ea typeface="Pathway Gothic One"/>
                <a:cs typeface="Pathway Gothic One"/>
                <a:sym typeface="Pathway Gothic One"/>
              </a:defRPr>
            </a:lvl8pPr>
            <a:lvl9pPr marL="4114800" marR="0" lvl="8" indent="-330200" algn="ctr" rtl="0">
              <a:lnSpc>
                <a:spcPct val="100000"/>
              </a:lnSpc>
              <a:spcBef>
                <a:spcPts val="0"/>
              </a:spcBef>
              <a:spcAft>
                <a:spcPts val="0"/>
              </a:spcAft>
              <a:buClr>
                <a:schemeClr val="dk1"/>
              </a:buClr>
              <a:buSzPts val="2000"/>
              <a:buFont typeface="Pathway Gothic One"/>
              <a:buNone/>
              <a:defRPr sz="2000" b="1" i="0" u="none" strike="noStrike" cap="none">
                <a:solidFill>
                  <a:schemeClr val="dk1"/>
                </a:solidFill>
                <a:latin typeface="Pathway Gothic One"/>
                <a:ea typeface="Pathway Gothic One"/>
                <a:cs typeface="Pathway Gothic One"/>
                <a:sym typeface="Pathway Gothic One"/>
              </a:defRPr>
            </a:lvl9pPr>
          </a:lstStyle>
          <a:p>
            <a:pPr marL="0" indent="0"/>
            <a:r>
              <a:rPr lang="en"/>
              <a:t>Michael</a:t>
            </a:r>
          </a:p>
        </p:txBody>
      </p:sp>
      <p:sp>
        <p:nvSpPr>
          <p:cNvPr id="6" name="Subtitle 5">
            <a:extLst>
              <a:ext uri="{FF2B5EF4-FFF2-40B4-BE49-F238E27FC236}">
                <a16:creationId xmlns:a16="http://schemas.microsoft.com/office/drawing/2014/main" id="{BCB3DCA0-4BAE-6AAE-B55B-94679209BEA8}"/>
              </a:ext>
            </a:extLst>
          </p:cNvPr>
          <p:cNvSpPr>
            <a:spLocks noGrp="1"/>
          </p:cNvSpPr>
          <p:nvPr>
            <p:ph type="subTitle" idx="2"/>
          </p:nvPr>
        </p:nvSpPr>
        <p:spPr>
          <a:xfrm>
            <a:off x="364062" y="1681516"/>
            <a:ext cx="1972468" cy="725125"/>
          </a:xfrm>
        </p:spPr>
        <p:txBody>
          <a:bodyPr/>
          <a:lstStyle/>
          <a:p>
            <a:r>
              <a:rPr lang="en-US" b="1"/>
              <a:t>Software part of</a:t>
            </a:r>
          </a:p>
          <a:p>
            <a:r>
              <a:rPr lang="en-US" b="1"/>
              <a:t> the design </a:t>
            </a:r>
          </a:p>
        </p:txBody>
      </p:sp>
      <p:sp>
        <p:nvSpPr>
          <p:cNvPr id="8" name="Subtitle 7">
            <a:extLst>
              <a:ext uri="{FF2B5EF4-FFF2-40B4-BE49-F238E27FC236}">
                <a16:creationId xmlns:a16="http://schemas.microsoft.com/office/drawing/2014/main" id="{B48FCADB-6B63-3EA4-BE0C-AC562FB6B977}"/>
              </a:ext>
            </a:extLst>
          </p:cNvPr>
          <p:cNvSpPr>
            <a:spLocks noGrp="1"/>
          </p:cNvSpPr>
          <p:nvPr>
            <p:ph type="subTitle" idx="4"/>
          </p:nvPr>
        </p:nvSpPr>
        <p:spPr>
          <a:xfrm>
            <a:off x="2494669" y="2905247"/>
            <a:ext cx="2178605" cy="996940"/>
          </a:xfrm>
        </p:spPr>
        <p:txBody>
          <a:bodyPr/>
          <a:lstStyle/>
          <a:p>
            <a:pPr algn="l"/>
            <a:r>
              <a:rPr lang="en-US" b="1"/>
              <a:t>Hardware components of the design </a:t>
            </a:r>
          </a:p>
        </p:txBody>
      </p:sp>
      <p:sp>
        <p:nvSpPr>
          <p:cNvPr id="10" name="Subtitle 9">
            <a:extLst>
              <a:ext uri="{FF2B5EF4-FFF2-40B4-BE49-F238E27FC236}">
                <a16:creationId xmlns:a16="http://schemas.microsoft.com/office/drawing/2014/main" id="{9BB7C702-6006-378F-BEED-69F589A62D56}"/>
              </a:ext>
            </a:extLst>
          </p:cNvPr>
          <p:cNvSpPr>
            <a:spLocks noGrp="1"/>
          </p:cNvSpPr>
          <p:nvPr>
            <p:ph type="subTitle" idx="6"/>
          </p:nvPr>
        </p:nvSpPr>
        <p:spPr>
          <a:xfrm>
            <a:off x="4673273" y="1767036"/>
            <a:ext cx="1854213" cy="657142"/>
          </a:xfrm>
        </p:spPr>
        <p:txBody>
          <a:bodyPr/>
          <a:lstStyle/>
          <a:p>
            <a:r>
              <a:rPr lang="en-US" b="1"/>
              <a:t>Connections of </a:t>
            </a:r>
          </a:p>
          <a:p>
            <a:r>
              <a:rPr lang="en-US" b="1"/>
              <a:t>the design </a:t>
            </a:r>
          </a:p>
        </p:txBody>
      </p:sp>
      <p:sp>
        <p:nvSpPr>
          <p:cNvPr id="11" name="Subtitle 9">
            <a:extLst>
              <a:ext uri="{FF2B5EF4-FFF2-40B4-BE49-F238E27FC236}">
                <a16:creationId xmlns:a16="http://schemas.microsoft.com/office/drawing/2014/main" id="{ACA66606-DE79-652C-241B-A0B4C0200D22}"/>
              </a:ext>
            </a:extLst>
          </p:cNvPr>
          <p:cNvSpPr txBox="1">
            <a:spLocks/>
          </p:cNvSpPr>
          <p:nvPr/>
        </p:nvSpPr>
        <p:spPr>
          <a:xfrm>
            <a:off x="6527487" y="3009206"/>
            <a:ext cx="1854213" cy="65714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1pPr>
            <a:lvl2pPr marL="914400" marR="0" lvl="1" indent="-330200" algn="ctr"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2pPr>
            <a:lvl3pPr marL="1371600" marR="0" lvl="2" indent="-330200" algn="ctr"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3pPr>
            <a:lvl4pPr marL="1828800" marR="0" lvl="3" indent="-330200" algn="ctr"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4pPr>
            <a:lvl5pPr marL="2286000" marR="0" lvl="4" indent="-330200" algn="ctr"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5pPr>
            <a:lvl6pPr marL="2743200" marR="0" lvl="5" indent="-330200" algn="ctr"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6pPr>
            <a:lvl7pPr marL="3200400" marR="0" lvl="6" indent="-330200" algn="ctr"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7pPr>
            <a:lvl8pPr marL="3657600" marR="0" lvl="7" indent="-330200" algn="ctr"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8pPr>
            <a:lvl9pPr marL="4114800" marR="0" lvl="8" indent="-330200" algn="ctr" rtl="0">
              <a:lnSpc>
                <a:spcPct val="100000"/>
              </a:lnSpc>
              <a:spcBef>
                <a:spcPts val="0"/>
              </a:spcBef>
              <a:spcAft>
                <a:spcPts val="0"/>
              </a:spcAft>
              <a:buClr>
                <a:schemeClr val="dk1"/>
              </a:buClr>
              <a:buSzPts val="1600"/>
              <a:buFont typeface="Cairo"/>
              <a:buNone/>
              <a:defRPr sz="1600" b="0" i="0" u="none" strike="noStrike" cap="none">
                <a:solidFill>
                  <a:schemeClr val="dk1"/>
                </a:solidFill>
                <a:latin typeface="Cairo"/>
                <a:ea typeface="Cairo"/>
                <a:cs typeface="Cairo"/>
                <a:sym typeface="Cairo"/>
              </a:defRPr>
            </a:lvl9pPr>
          </a:lstStyle>
          <a:p>
            <a:r>
              <a:rPr lang="en-US" b="1"/>
              <a:t>Blynk app layout  </a:t>
            </a:r>
          </a:p>
        </p:txBody>
      </p:sp>
      <p:sp>
        <p:nvSpPr>
          <p:cNvPr id="3" name="Rectangle 2">
            <a:extLst>
              <a:ext uri="{FF2B5EF4-FFF2-40B4-BE49-F238E27FC236}">
                <a16:creationId xmlns:a16="http://schemas.microsoft.com/office/drawing/2014/main" id="{94DB92CB-9CFD-1BA8-0499-0C406286BA36}"/>
              </a:ext>
            </a:extLst>
          </p:cNvPr>
          <p:cNvSpPr/>
          <p:nvPr/>
        </p:nvSpPr>
        <p:spPr>
          <a:xfrm>
            <a:off x="5796322" y="3975901"/>
            <a:ext cx="3911014" cy="769441"/>
          </a:xfrm>
          <a:prstGeom prst="rect">
            <a:avLst/>
          </a:prstGeom>
          <a:noFill/>
        </p:spPr>
        <p:txBody>
          <a:bodyPr wrap="square" lIns="91440" tIns="45720" rIns="91440" bIns="45720">
            <a:spAutoFit/>
          </a:bodyPr>
          <a:lstStyle/>
          <a:p>
            <a:pPr algn="ctr"/>
            <a:r>
              <a:rPr lang="en-GB" sz="44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GROUP E</a:t>
            </a:r>
            <a:endParaRPr lang="en-AE" sz="44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53"/>
          <p:cNvSpPr txBox="1">
            <a:spLocks noGrp="1"/>
          </p:cNvSpPr>
          <p:nvPr>
            <p:ph type="title"/>
          </p:nvPr>
        </p:nvSpPr>
        <p:spPr>
          <a:xfrm>
            <a:off x="720001" y="1820088"/>
            <a:ext cx="7704000" cy="5727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a:t>CONCLUSION</a:t>
            </a:r>
            <a:endParaRPr lang="en-US"/>
          </a:p>
        </p:txBody>
      </p:sp>
      <p:sp>
        <p:nvSpPr>
          <p:cNvPr id="1739" name="Google Shape;1739;p53"/>
          <p:cNvSpPr txBox="1"/>
          <p:nvPr/>
        </p:nvSpPr>
        <p:spPr>
          <a:xfrm>
            <a:off x="719999" y="2127550"/>
            <a:ext cx="5618291" cy="1730400"/>
          </a:xfrm>
          <a:prstGeom prst="rect">
            <a:avLst/>
          </a:prstGeom>
          <a:noFill/>
          <a:ln>
            <a:noFill/>
          </a:ln>
        </p:spPr>
        <p:txBody>
          <a:bodyPr spcFirstLastPara="1" wrap="square" lIns="0" tIns="0" rIns="0" bIns="0" anchor="ctr" anchorCtr="0">
            <a:noAutofit/>
          </a:bodyPr>
          <a:lstStyle/>
          <a:p>
            <a:r>
              <a:rPr lang="en-GB" sz="1600">
                <a:latin typeface="Cairo"/>
                <a:ea typeface="Cairo"/>
                <a:cs typeface="Cairo"/>
                <a:sym typeface="Cairo"/>
              </a:rPr>
              <a:t>The smart cooling fan is an investment you should make right now to make your life simpler and more carefree for anything you want to use it for.</a:t>
            </a:r>
            <a:endParaRPr lang="en" sz="1600">
              <a:solidFill>
                <a:srgbClr val="000000"/>
              </a:solidFill>
              <a:latin typeface="Cairo"/>
              <a:ea typeface="Cairo"/>
              <a:cs typeface="Cairo"/>
            </a:endParaRPr>
          </a:p>
        </p:txBody>
      </p:sp>
      <p:grpSp>
        <p:nvGrpSpPr>
          <p:cNvPr id="10" name="Google Shape;2133;p57">
            <a:extLst>
              <a:ext uri="{FF2B5EF4-FFF2-40B4-BE49-F238E27FC236}">
                <a16:creationId xmlns:a16="http://schemas.microsoft.com/office/drawing/2014/main" id="{C20AF80C-2770-8CFA-96A7-E85F9F3E10F6}"/>
              </a:ext>
            </a:extLst>
          </p:cNvPr>
          <p:cNvGrpSpPr/>
          <p:nvPr/>
        </p:nvGrpSpPr>
        <p:grpSpPr>
          <a:xfrm>
            <a:off x="5675823" y="1098341"/>
            <a:ext cx="1621052" cy="1395225"/>
            <a:chOff x="1531007" y="2674778"/>
            <a:chExt cx="682693" cy="587587"/>
          </a:xfrm>
        </p:grpSpPr>
        <p:sp>
          <p:nvSpPr>
            <p:cNvPr id="3" name="Google Shape;2134;p57">
              <a:extLst>
                <a:ext uri="{FF2B5EF4-FFF2-40B4-BE49-F238E27FC236}">
                  <a16:creationId xmlns:a16="http://schemas.microsoft.com/office/drawing/2014/main" id="{35C66CEC-7C69-B63A-5ED3-264182DB92E6}"/>
                </a:ext>
              </a:extLst>
            </p:cNvPr>
            <p:cNvSpPr/>
            <p:nvPr/>
          </p:nvSpPr>
          <p:spPr>
            <a:xfrm>
              <a:off x="1665700" y="2718650"/>
              <a:ext cx="406150" cy="426000"/>
            </a:xfrm>
            <a:custGeom>
              <a:avLst/>
              <a:gdLst/>
              <a:ahLst/>
              <a:cxnLst/>
              <a:rect l="l" t="t" r="r" b="b"/>
              <a:pathLst>
                <a:path w="16246" h="17040" extrusionOk="0">
                  <a:moveTo>
                    <a:pt x="6754" y="0"/>
                  </a:moveTo>
                  <a:lnTo>
                    <a:pt x="1" y="17039"/>
                  </a:lnTo>
                  <a:lnTo>
                    <a:pt x="16246" y="8564"/>
                  </a:lnTo>
                  <a:lnTo>
                    <a:pt x="6754" y="0"/>
                  </a:lnTo>
                  <a:close/>
                </a:path>
              </a:pathLst>
            </a:custGeom>
            <a:gradFill>
              <a:gsLst>
                <a:gs pos="0">
                  <a:srgbClr val="F2BC83"/>
                </a:gs>
                <a:gs pos="50000">
                  <a:srgbClr val="F38CAE"/>
                </a:gs>
                <a:gs pos="75000">
                  <a:srgbClr val="9677DB"/>
                </a:gs>
                <a:gs pos="100000">
                  <a:srgbClr val="3C99E5"/>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35;p57">
              <a:extLst>
                <a:ext uri="{FF2B5EF4-FFF2-40B4-BE49-F238E27FC236}">
                  <a16:creationId xmlns:a16="http://schemas.microsoft.com/office/drawing/2014/main" id="{D30F0AAB-C55F-3812-5C9E-6A2B860160D9}"/>
                </a:ext>
              </a:extLst>
            </p:cNvPr>
            <p:cNvSpPr/>
            <p:nvPr/>
          </p:nvSpPr>
          <p:spPr>
            <a:xfrm>
              <a:off x="1810000" y="2680625"/>
              <a:ext cx="313600" cy="261100"/>
            </a:xfrm>
            <a:custGeom>
              <a:avLst/>
              <a:gdLst/>
              <a:ahLst/>
              <a:cxnLst/>
              <a:rect l="l" t="t" r="r" b="b"/>
              <a:pathLst>
                <a:path w="12544" h="10444" extrusionOk="0">
                  <a:moveTo>
                    <a:pt x="3566" y="1"/>
                  </a:moveTo>
                  <a:cubicBezTo>
                    <a:pt x="2678" y="1"/>
                    <a:pt x="1919" y="270"/>
                    <a:pt x="1410" y="834"/>
                  </a:cubicBezTo>
                  <a:cubicBezTo>
                    <a:pt x="1" y="2404"/>
                    <a:pt x="1035" y="5634"/>
                    <a:pt x="3721" y="8051"/>
                  </a:cubicBezTo>
                  <a:cubicBezTo>
                    <a:pt x="5434" y="9600"/>
                    <a:pt x="7405" y="10443"/>
                    <a:pt x="8974" y="10443"/>
                  </a:cubicBezTo>
                  <a:cubicBezTo>
                    <a:pt x="9864" y="10443"/>
                    <a:pt x="10624" y="10172"/>
                    <a:pt x="11134" y="9604"/>
                  </a:cubicBezTo>
                  <a:cubicBezTo>
                    <a:pt x="12544" y="8042"/>
                    <a:pt x="11509" y="4813"/>
                    <a:pt x="8823" y="2387"/>
                  </a:cubicBezTo>
                  <a:cubicBezTo>
                    <a:pt x="7108" y="842"/>
                    <a:pt x="5135" y="1"/>
                    <a:pt x="3566" y="1"/>
                  </a:cubicBezTo>
                  <a:close/>
                </a:path>
              </a:pathLst>
            </a:custGeom>
            <a:gradFill>
              <a:gsLst>
                <a:gs pos="0">
                  <a:srgbClr val="F2BC83"/>
                </a:gs>
                <a:gs pos="50000">
                  <a:srgbClr val="F38CAE"/>
                </a:gs>
                <a:gs pos="75000">
                  <a:srgbClr val="9677DB"/>
                </a:gs>
                <a:gs pos="100000">
                  <a:srgbClr val="3C99E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36;p57">
              <a:extLst>
                <a:ext uri="{FF2B5EF4-FFF2-40B4-BE49-F238E27FC236}">
                  <a16:creationId xmlns:a16="http://schemas.microsoft.com/office/drawing/2014/main" id="{76C29252-E0AB-FFC3-4463-114A116687A7}"/>
                </a:ext>
              </a:extLst>
            </p:cNvPr>
            <p:cNvSpPr/>
            <p:nvPr/>
          </p:nvSpPr>
          <p:spPr>
            <a:xfrm rot="-519020">
              <a:off x="1809328" y="3112094"/>
              <a:ext cx="168421" cy="150271"/>
            </a:xfrm>
            <a:custGeom>
              <a:avLst/>
              <a:gdLst/>
              <a:ahLst/>
              <a:cxnLst/>
              <a:rect l="l" t="t" r="r" b="b"/>
              <a:pathLst>
                <a:path w="6737" h="6011" extrusionOk="0">
                  <a:moveTo>
                    <a:pt x="3367" y="1"/>
                  </a:moveTo>
                  <a:cubicBezTo>
                    <a:pt x="3058" y="1"/>
                    <a:pt x="2745" y="49"/>
                    <a:pt x="2436" y="150"/>
                  </a:cubicBezTo>
                  <a:cubicBezTo>
                    <a:pt x="857" y="668"/>
                    <a:pt x="1" y="2363"/>
                    <a:pt x="509" y="3942"/>
                  </a:cubicBezTo>
                  <a:cubicBezTo>
                    <a:pt x="924" y="5209"/>
                    <a:pt x="2098" y="6011"/>
                    <a:pt x="3361" y="6011"/>
                  </a:cubicBezTo>
                  <a:cubicBezTo>
                    <a:pt x="3672" y="6011"/>
                    <a:pt x="3989" y="5962"/>
                    <a:pt x="4301" y="5860"/>
                  </a:cubicBezTo>
                  <a:cubicBezTo>
                    <a:pt x="5880" y="5351"/>
                    <a:pt x="6736" y="3648"/>
                    <a:pt x="6219" y="2077"/>
                  </a:cubicBezTo>
                  <a:cubicBezTo>
                    <a:pt x="5810" y="809"/>
                    <a:pt x="4630" y="1"/>
                    <a:pt x="3367" y="1"/>
                  </a:cubicBezTo>
                  <a:close/>
                </a:path>
              </a:pathLst>
            </a:custGeom>
            <a:gradFill>
              <a:gsLst>
                <a:gs pos="0">
                  <a:srgbClr val="655AE2"/>
                </a:gs>
                <a:gs pos="100000">
                  <a:srgbClr val="6E99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37;p57">
              <a:extLst>
                <a:ext uri="{FF2B5EF4-FFF2-40B4-BE49-F238E27FC236}">
                  <a16:creationId xmlns:a16="http://schemas.microsoft.com/office/drawing/2014/main" id="{807E3D0F-B81B-0CB8-CDEE-131BCAB2BE14}"/>
                </a:ext>
              </a:extLst>
            </p:cNvPr>
            <p:cNvSpPr/>
            <p:nvPr/>
          </p:nvSpPr>
          <p:spPr>
            <a:xfrm rot="2380587">
              <a:off x="1970130" y="2674778"/>
              <a:ext cx="129165" cy="115191"/>
            </a:xfrm>
            <a:custGeom>
              <a:avLst/>
              <a:gdLst/>
              <a:ahLst/>
              <a:cxnLst/>
              <a:rect l="l" t="t" r="r" b="b"/>
              <a:pathLst>
                <a:path w="5167" h="4608" extrusionOk="0">
                  <a:moveTo>
                    <a:pt x="2580" y="0"/>
                  </a:moveTo>
                  <a:cubicBezTo>
                    <a:pt x="2343" y="0"/>
                    <a:pt x="2103" y="37"/>
                    <a:pt x="1865" y="114"/>
                  </a:cubicBezTo>
                  <a:cubicBezTo>
                    <a:pt x="661" y="515"/>
                    <a:pt x="1" y="1809"/>
                    <a:pt x="393" y="3022"/>
                  </a:cubicBezTo>
                  <a:cubicBezTo>
                    <a:pt x="716" y="3991"/>
                    <a:pt x="1616" y="4607"/>
                    <a:pt x="2587" y="4607"/>
                  </a:cubicBezTo>
                  <a:cubicBezTo>
                    <a:pt x="2824" y="4607"/>
                    <a:pt x="3064" y="4571"/>
                    <a:pt x="3302" y="4494"/>
                  </a:cubicBezTo>
                  <a:cubicBezTo>
                    <a:pt x="4506" y="4092"/>
                    <a:pt x="5166" y="2799"/>
                    <a:pt x="4774" y="1586"/>
                  </a:cubicBezTo>
                  <a:cubicBezTo>
                    <a:pt x="4451" y="617"/>
                    <a:pt x="3551" y="0"/>
                    <a:pt x="2580" y="0"/>
                  </a:cubicBezTo>
                  <a:close/>
                </a:path>
              </a:pathLst>
            </a:custGeom>
            <a:gradFill>
              <a:gsLst>
                <a:gs pos="0">
                  <a:srgbClr val="9D77F9"/>
                </a:gs>
                <a:gs pos="100000">
                  <a:srgbClr val="92278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8;p57">
              <a:extLst>
                <a:ext uri="{FF2B5EF4-FFF2-40B4-BE49-F238E27FC236}">
                  <a16:creationId xmlns:a16="http://schemas.microsoft.com/office/drawing/2014/main" id="{29AE134D-2EF4-8628-1258-6D2AA140687B}"/>
                </a:ext>
              </a:extLst>
            </p:cNvPr>
            <p:cNvSpPr/>
            <p:nvPr/>
          </p:nvSpPr>
          <p:spPr>
            <a:xfrm rot="8474881">
              <a:off x="1531007" y="2882629"/>
              <a:ext cx="80743" cy="72044"/>
            </a:xfrm>
            <a:custGeom>
              <a:avLst/>
              <a:gdLst/>
              <a:ahLst/>
              <a:cxnLst/>
              <a:rect l="l" t="t" r="r" b="b"/>
              <a:pathLst>
                <a:path w="3230" h="2882" extrusionOk="0">
                  <a:moveTo>
                    <a:pt x="1608" y="1"/>
                  </a:moveTo>
                  <a:cubicBezTo>
                    <a:pt x="1462" y="1"/>
                    <a:pt x="1314" y="23"/>
                    <a:pt x="1169" y="69"/>
                  </a:cubicBezTo>
                  <a:cubicBezTo>
                    <a:pt x="411" y="319"/>
                    <a:pt x="0" y="1131"/>
                    <a:pt x="241" y="1889"/>
                  </a:cubicBezTo>
                  <a:cubicBezTo>
                    <a:pt x="441" y="2497"/>
                    <a:pt x="1003" y="2881"/>
                    <a:pt x="1608" y="2881"/>
                  </a:cubicBezTo>
                  <a:cubicBezTo>
                    <a:pt x="1758" y="2881"/>
                    <a:pt x="1911" y="2858"/>
                    <a:pt x="2061" y="2808"/>
                  </a:cubicBezTo>
                  <a:cubicBezTo>
                    <a:pt x="2819" y="2567"/>
                    <a:pt x="3230" y="1747"/>
                    <a:pt x="2980" y="997"/>
                  </a:cubicBezTo>
                  <a:cubicBezTo>
                    <a:pt x="2786" y="386"/>
                    <a:pt x="2214" y="1"/>
                    <a:pt x="1608" y="1"/>
                  </a:cubicBezTo>
                  <a:close/>
                </a:path>
              </a:pathLst>
            </a:custGeom>
            <a:gradFill>
              <a:gsLst>
                <a:gs pos="0">
                  <a:srgbClr val="3A4A92"/>
                </a:gs>
                <a:gs pos="100000">
                  <a:srgbClr val="B962F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9;p57">
              <a:extLst>
                <a:ext uri="{FF2B5EF4-FFF2-40B4-BE49-F238E27FC236}">
                  <a16:creationId xmlns:a16="http://schemas.microsoft.com/office/drawing/2014/main" id="{C2334D30-4900-7C67-A4C1-70C8903C2C41}"/>
                </a:ext>
              </a:extLst>
            </p:cNvPr>
            <p:cNvSpPr/>
            <p:nvPr/>
          </p:nvSpPr>
          <p:spPr>
            <a:xfrm>
              <a:off x="2032350" y="2908225"/>
              <a:ext cx="175325" cy="255375"/>
            </a:xfrm>
            <a:custGeom>
              <a:avLst/>
              <a:gdLst/>
              <a:ahLst/>
              <a:cxnLst/>
              <a:rect l="l" t="t" r="r" b="b"/>
              <a:pathLst>
                <a:path w="7013" h="10215" extrusionOk="0">
                  <a:moveTo>
                    <a:pt x="5639" y="0"/>
                  </a:moveTo>
                  <a:lnTo>
                    <a:pt x="1" y="8627"/>
                  </a:lnTo>
                  <a:lnTo>
                    <a:pt x="7013" y="10215"/>
                  </a:lnTo>
                  <a:lnTo>
                    <a:pt x="7013" y="10215"/>
                  </a:lnTo>
                  <a:lnTo>
                    <a:pt x="5639" y="0"/>
                  </a:lnTo>
                  <a:close/>
                </a:path>
              </a:pathLst>
            </a:custGeom>
            <a:gradFill>
              <a:gsLst>
                <a:gs pos="0">
                  <a:srgbClr val="F2BC83"/>
                </a:gs>
                <a:gs pos="50000">
                  <a:srgbClr val="F38CAE"/>
                </a:gs>
                <a:gs pos="75000">
                  <a:srgbClr val="9677DB"/>
                </a:gs>
                <a:gs pos="100000">
                  <a:srgbClr val="3C99E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40;p57">
              <a:extLst>
                <a:ext uri="{FF2B5EF4-FFF2-40B4-BE49-F238E27FC236}">
                  <a16:creationId xmlns:a16="http://schemas.microsoft.com/office/drawing/2014/main" id="{D043E6A9-FADB-1691-7881-C72011D18F01}"/>
                </a:ext>
              </a:extLst>
            </p:cNvPr>
            <p:cNvSpPr/>
            <p:nvPr/>
          </p:nvSpPr>
          <p:spPr>
            <a:xfrm>
              <a:off x="2020975" y="3098450"/>
              <a:ext cx="192725" cy="112325"/>
            </a:xfrm>
            <a:custGeom>
              <a:avLst/>
              <a:gdLst/>
              <a:ahLst/>
              <a:cxnLst/>
              <a:rect l="l" t="t" r="r" b="b"/>
              <a:pathLst>
                <a:path w="7709" h="4493" extrusionOk="0">
                  <a:moveTo>
                    <a:pt x="3001" y="1"/>
                  </a:moveTo>
                  <a:cubicBezTo>
                    <a:pt x="1591" y="1"/>
                    <a:pt x="465" y="544"/>
                    <a:pt x="260" y="1437"/>
                  </a:cubicBezTo>
                  <a:cubicBezTo>
                    <a:pt x="1" y="2588"/>
                    <a:pt x="1401" y="3890"/>
                    <a:pt x="3382" y="4336"/>
                  </a:cubicBezTo>
                  <a:cubicBezTo>
                    <a:pt x="3846" y="4442"/>
                    <a:pt x="4301" y="4493"/>
                    <a:pt x="4729" y="4493"/>
                  </a:cubicBezTo>
                  <a:cubicBezTo>
                    <a:pt x="6136" y="4493"/>
                    <a:pt x="7252" y="3950"/>
                    <a:pt x="7450" y="3061"/>
                  </a:cubicBezTo>
                  <a:cubicBezTo>
                    <a:pt x="7709" y="1910"/>
                    <a:pt x="6317" y="607"/>
                    <a:pt x="4328" y="152"/>
                  </a:cubicBezTo>
                  <a:cubicBezTo>
                    <a:pt x="3871" y="49"/>
                    <a:pt x="3423" y="1"/>
                    <a:pt x="3001" y="1"/>
                  </a:cubicBezTo>
                  <a:close/>
                </a:path>
              </a:pathLst>
            </a:custGeom>
            <a:gradFill>
              <a:gsLst>
                <a:gs pos="0">
                  <a:srgbClr val="F2BC83"/>
                </a:gs>
                <a:gs pos="50000">
                  <a:srgbClr val="F38CAE"/>
                </a:gs>
                <a:gs pos="75000">
                  <a:srgbClr val="9677DB"/>
                </a:gs>
                <a:gs pos="100000">
                  <a:srgbClr val="3C99E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133;p57">
            <a:extLst>
              <a:ext uri="{FF2B5EF4-FFF2-40B4-BE49-F238E27FC236}">
                <a16:creationId xmlns:a16="http://schemas.microsoft.com/office/drawing/2014/main" id="{19195E73-46B7-1F6E-EC90-C13C3CE16542}"/>
              </a:ext>
            </a:extLst>
          </p:cNvPr>
          <p:cNvGrpSpPr/>
          <p:nvPr/>
        </p:nvGrpSpPr>
        <p:grpSpPr>
          <a:xfrm>
            <a:off x="7091779" y="3162565"/>
            <a:ext cx="1621052" cy="1395225"/>
            <a:chOff x="1531007" y="2674778"/>
            <a:chExt cx="682693" cy="587587"/>
          </a:xfrm>
        </p:grpSpPr>
        <p:sp>
          <p:nvSpPr>
            <p:cNvPr id="12" name="Google Shape;2134;p57">
              <a:extLst>
                <a:ext uri="{FF2B5EF4-FFF2-40B4-BE49-F238E27FC236}">
                  <a16:creationId xmlns:a16="http://schemas.microsoft.com/office/drawing/2014/main" id="{094B673A-D36B-8A1D-24AB-04393BD362F3}"/>
                </a:ext>
              </a:extLst>
            </p:cNvPr>
            <p:cNvSpPr/>
            <p:nvPr/>
          </p:nvSpPr>
          <p:spPr>
            <a:xfrm>
              <a:off x="1665700" y="2718650"/>
              <a:ext cx="406150" cy="426000"/>
            </a:xfrm>
            <a:custGeom>
              <a:avLst/>
              <a:gdLst/>
              <a:ahLst/>
              <a:cxnLst/>
              <a:rect l="l" t="t" r="r" b="b"/>
              <a:pathLst>
                <a:path w="16246" h="17040" extrusionOk="0">
                  <a:moveTo>
                    <a:pt x="6754" y="0"/>
                  </a:moveTo>
                  <a:lnTo>
                    <a:pt x="1" y="17039"/>
                  </a:lnTo>
                  <a:lnTo>
                    <a:pt x="16246" y="8564"/>
                  </a:lnTo>
                  <a:lnTo>
                    <a:pt x="6754" y="0"/>
                  </a:lnTo>
                  <a:close/>
                </a:path>
              </a:pathLst>
            </a:custGeom>
            <a:gradFill>
              <a:gsLst>
                <a:gs pos="0">
                  <a:srgbClr val="F2BC83"/>
                </a:gs>
                <a:gs pos="50000">
                  <a:srgbClr val="F38CAE"/>
                </a:gs>
                <a:gs pos="75000">
                  <a:srgbClr val="9677DB"/>
                </a:gs>
                <a:gs pos="100000">
                  <a:srgbClr val="3C99E5"/>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35;p57">
              <a:extLst>
                <a:ext uri="{FF2B5EF4-FFF2-40B4-BE49-F238E27FC236}">
                  <a16:creationId xmlns:a16="http://schemas.microsoft.com/office/drawing/2014/main" id="{26F8252C-F814-E871-7338-9F85919097DC}"/>
                </a:ext>
              </a:extLst>
            </p:cNvPr>
            <p:cNvSpPr/>
            <p:nvPr/>
          </p:nvSpPr>
          <p:spPr>
            <a:xfrm>
              <a:off x="1810000" y="2680625"/>
              <a:ext cx="313600" cy="261100"/>
            </a:xfrm>
            <a:custGeom>
              <a:avLst/>
              <a:gdLst/>
              <a:ahLst/>
              <a:cxnLst/>
              <a:rect l="l" t="t" r="r" b="b"/>
              <a:pathLst>
                <a:path w="12544" h="10444" extrusionOk="0">
                  <a:moveTo>
                    <a:pt x="3566" y="1"/>
                  </a:moveTo>
                  <a:cubicBezTo>
                    <a:pt x="2678" y="1"/>
                    <a:pt x="1919" y="270"/>
                    <a:pt x="1410" y="834"/>
                  </a:cubicBezTo>
                  <a:cubicBezTo>
                    <a:pt x="1" y="2404"/>
                    <a:pt x="1035" y="5634"/>
                    <a:pt x="3721" y="8051"/>
                  </a:cubicBezTo>
                  <a:cubicBezTo>
                    <a:pt x="5434" y="9600"/>
                    <a:pt x="7405" y="10443"/>
                    <a:pt x="8974" y="10443"/>
                  </a:cubicBezTo>
                  <a:cubicBezTo>
                    <a:pt x="9864" y="10443"/>
                    <a:pt x="10624" y="10172"/>
                    <a:pt x="11134" y="9604"/>
                  </a:cubicBezTo>
                  <a:cubicBezTo>
                    <a:pt x="12544" y="8042"/>
                    <a:pt x="11509" y="4813"/>
                    <a:pt x="8823" y="2387"/>
                  </a:cubicBezTo>
                  <a:cubicBezTo>
                    <a:pt x="7108" y="842"/>
                    <a:pt x="5135" y="1"/>
                    <a:pt x="3566" y="1"/>
                  </a:cubicBezTo>
                  <a:close/>
                </a:path>
              </a:pathLst>
            </a:custGeom>
            <a:gradFill>
              <a:gsLst>
                <a:gs pos="0">
                  <a:srgbClr val="F2BC83"/>
                </a:gs>
                <a:gs pos="50000">
                  <a:srgbClr val="F38CAE"/>
                </a:gs>
                <a:gs pos="75000">
                  <a:srgbClr val="9677DB"/>
                </a:gs>
                <a:gs pos="100000">
                  <a:srgbClr val="3C99E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36;p57">
              <a:extLst>
                <a:ext uri="{FF2B5EF4-FFF2-40B4-BE49-F238E27FC236}">
                  <a16:creationId xmlns:a16="http://schemas.microsoft.com/office/drawing/2014/main" id="{3E3AB476-DE33-B9DE-5103-CE074848C62F}"/>
                </a:ext>
              </a:extLst>
            </p:cNvPr>
            <p:cNvSpPr/>
            <p:nvPr/>
          </p:nvSpPr>
          <p:spPr>
            <a:xfrm rot="-519020">
              <a:off x="1809328" y="3112094"/>
              <a:ext cx="168421" cy="150271"/>
            </a:xfrm>
            <a:custGeom>
              <a:avLst/>
              <a:gdLst/>
              <a:ahLst/>
              <a:cxnLst/>
              <a:rect l="l" t="t" r="r" b="b"/>
              <a:pathLst>
                <a:path w="6737" h="6011" extrusionOk="0">
                  <a:moveTo>
                    <a:pt x="3367" y="1"/>
                  </a:moveTo>
                  <a:cubicBezTo>
                    <a:pt x="3058" y="1"/>
                    <a:pt x="2745" y="49"/>
                    <a:pt x="2436" y="150"/>
                  </a:cubicBezTo>
                  <a:cubicBezTo>
                    <a:pt x="857" y="668"/>
                    <a:pt x="1" y="2363"/>
                    <a:pt x="509" y="3942"/>
                  </a:cubicBezTo>
                  <a:cubicBezTo>
                    <a:pt x="924" y="5209"/>
                    <a:pt x="2098" y="6011"/>
                    <a:pt x="3361" y="6011"/>
                  </a:cubicBezTo>
                  <a:cubicBezTo>
                    <a:pt x="3672" y="6011"/>
                    <a:pt x="3989" y="5962"/>
                    <a:pt x="4301" y="5860"/>
                  </a:cubicBezTo>
                  <a:cubicBezTo>
                    <a:pt x="5880" y="5351"/>
                    <a:pt x="6736" y="3648"/>
                    <a:pt x="6219" y="2077"/>
                  </a:cubicBezTo>
                  <a:cubicBezTo>
                    <a:pt x="5810" y="809"/>
                    <a:pt x="4630" y="1"/>
                    <a:pt x="3367" y="1"/>
                  </a:cubicBezTo>
                  <a:close/>
                </a:path>
              </a:pathLst>
            </a:custGeom>
            <a:gradFill>
              <a:gsLst>
                <a:gs pos="0">
                  <a:srgbClr val="655AE2"/>
                </a:gs>
                <a:gs pos="100000">
                  <a:srgbClr val="6E99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37;p57">
              <a:extLst>
                <a:ext uri="{FF2B5EF4-FFF2-40B4-BE49-F238E27FC236}">
                  <a16:creationId xmlns:a16="http://schemas.microsoft.com/office/drawing/2014/main" id="{002B1EEE-99AA-46A0-E56C-A899D34742CB}"/>
                </a:ext>
              </a:extLst>
            </p:cNvPr>
            <p:cNvSpPr/>
            <p:nvPr/>
          </p:nvSpPr>
          <p:spPr>
            <a:xfrm rot="2380587">
              <a:off x="1970130" y="2674778"/>
              <a:ext cx="129165" cy="115191"/>
            </a:xfrm>
            <a:custGeom>
              <a:avLst/>
              <a:gdLst/>
              <a:ahLst/>
              <a:cxnLst/>
              <a:rect l="l" t="t" r="r" b="b"/>
              <a:pathLst>
                <a:path w="5167" h="4608" extrusionOk="0">
                  <a:moveTo>
                    <a:pt x="2580" y="0"/>
                  </a:moveTo>
                  <a:cubicBezTo>
                    <a:pt x="2343" y="0"/>
                    <a:pt x="2103" y="37"/>
                    <a:pt x="1865" y="114"/>
                  </a:cubicBezTo>
                  <a:cubicBezTo>
                    <a:pt x="661" y="515"/>
                    <a:pt x="1" y="1809"/>
                    <a:pt x="393" y="3022"/>
                  </a:cubicBezTo>
                  <a:cubicBezTo>
                    <a:pt x="716" y="3991"/>
                    <a:pt x="1616" y="4607"/>
                    <a:pt x="2587" y="4607"/>
                  </a:cubicBezTo>
                  <a:cubicBezTo>
                    <a:pt x="2824" y="4607"/>
                    <a:pt x="3064" y="4571"/>
                    <a:pt x="3302" y="4494"/>
                  </a:cubicBezTo>
                  <a:cubicBezTo>
                    <a:pt x="4506" y="4092"/>
                    <a:pt x="5166" y="2799"/>
                    <a:pt x="4774" y="1586"/>
                  </a:cubicBezTo>
                  <a:cubicBezTo>
                    <a:pt x="4451" y="617"/>
                    <a:pt x="3551" y="0"/>
                    <a:pt x="2580" y="0"/>
                  </a:cubicBezTo>
                  <a:close/>
                </a:path>
              </a:pathLst>
            </a:custGeom>
            <a:gradFill>
              <a:gsLst>
                <a:gs pos="0">
                  <a:srgbClr val="9D77F9"/>
                </a:gs>
                <a:gs pos="100000">
                  <a:srgbClr val="92278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38;p57">
              <a:extLst>
                <a:ext uri="{FF2B5EF4-FFF2-40B4-BE49-F238E27FC236}">
                  <a16:creationId xmlns:a16="http://schemas.microsoft.com/office/drawing/2014/main" id="{98007445-2786-4FA3-00D1-A23A653648F3}"/>
                </a:ext>
              </a:extLst>
            </p:cNvPr>
            <p:cNvSpPr/>
            <p:nvPr/>
          </p:nvSpPr>
          <p:spPr>
            <a:xfrm rot="8474881">
              <a:off x="1531007" y="2882629"/>
              <a:ext cx="80743" cy="72044"/>
            </a:xfrm>
            <a:custGeom>
              <a:avLst/>
              <a:gdLst/>
              <a:ahLst/>
              <a:cxnLst/>
              <a:rect l="l" t="t" r="r" b="b"/>
              <a:pathLst>
                <a:path w="3230" h="2882" extrusionOk="0">
                  <a:moveTo>
                    <a:pt x="1608" y="1"/>
                  </a:moveTo>
                  <a:cubicBezTo>
                    <a:pt x="1462" y="1"/>
                    <a:pt x="1314" y="23"/>
                    <a:pt x="1169" y="69"/>
                  </a:cubicBezTo>
                  <a:cubicBezTo>
                    <a:pt x="411" y="319"/>
                    <a:pt x="0" y="1131"/>
                    <a:pt x="241" y="1889"/>
                  </a:cubicBezTo>
                  <a:cubicBezTo>
                    <a:pt x="441" y="2497"/>
                    <a:pt x="1003" y="2881"/>
                    <a:pt x="1608" y="2881"/>
                  </a:cubicBezTo>
                  <a:cubicBezTo>
                    <a:pt x="1758" y="2881"/>
                    <a:pt x="1911" y="2858"/>
                    <a:pt x="2061" y="2808"/>
                  </a:cubicBezTo>
                  <a:cubicBezTo>
                    <a:pt x="2819" y="2567"/>
                    <a:pt x="3230" y="1747"/>
                    <a:pt x="2980" y="997"/>
                  </a:cubicBezTo>
                  <a:cubicBezTo>
                    <a:pt x="2786" y="386"/>
                    <a:pt x="2214" y="1"/>
                    <a:pt x="1608" y="1"/>
                  </a:cubicBezTo>
                  <a:close/>
                </a:path>
              </a:pathLst>
            </a:custGeom>
            <a:gradFill>
              <a:gsLst>
                <a:gs pos="0">
                  <a:srgbClr val="3A4A92"/>
                </a:gs>
                <a:gs pos="100000">
                  <a:srgbClr val="B962F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39;p57">
              <a:extLst>
                <a:ext uri="{FF2B5EF4-FFF2-40B4-BE49-F238E27FC236}">
                  <a16:creationId xmlns:a16="http://schemas.microsoft.com/office/drawing/2014/main" id="{9E40FBE6-4637-CBE4-4A3F-3E0989FDD214}"/>
                </a:ext>
              </a:extLst>
            </p:cNvPr>
            <p:cNvSpPr/>
            <p:nvPr/>
          </p:nvSpPr>
          <p:spPr>
            <a:xfrm>
              <a:off x="2032350" y="2908225"/>
              <a:ext cx="175325" cy="255375"/>
            </a:xfrm>
            <a:custGeom>
              <a:avLst/>
              <a:gdLst/>
              <a:ahLst/>
              <a:cxnLst/>
              <a:rect l="l" t="t" r="r" b="b"/>
              <a:pathLst>
                <a:path w="7013" h="10215" extrusionOk="0">
                  <a:moveTo>
                    <a:pt x="5639" y="0"/>
                  </a:moveTo>
                  <a:lnTo>
                    <a:pt x="1" y="8627"/>
                  </a:lnTo>
                  <a:lnTo>
                    <a:pt x="7013" y="10215"/>
                  </a:lnTo>
                  <a:lnTo>
                    <a:pt x="7013" y="10215"/>
                  </a:lnTo>
                  <a:lnTo>
                    <a:pt x="5639" y="0"/>
                  </a:lnTo>
                  <a:close/>
                </a:path>
              </a:pathLst>
            </a:custGeom>
            <a:gradFill>
              <a:gsLst>
                <a:gs pos="0">
                  <a:srgbClr val="F2BC83"/>
                </a:gs>
                <a:gs pos="50000">
                  <a:srgbClr val="F38CAE"/>
                </a:gs>
                <a:gs pos="75000">
                  <a:srgbClr val="9677DB"/>
                </a:gs>
                <a:gs pos="100000">
                  <a:srgbClr val="3C99E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40;p57">
              <a:extLst>
                <a:ext uri="{FF2B5EF4-FFF2-40B4-BE49-F238E27FC236}">
                  <a16:creationId xmlns:a16="http://schemas.microsoft.com/office/drawing/2014/main" id="{1C9B5C0B-24DB-6056-D25C-C5977631481D}"/>
                </a:ext>
              </a:extLst>
            </p:cNvPr>
            <p:cNvSpPr/>
            <p:nvPr/>
          </p:nvSpPr>
          <p:spPr>
            <a:xfrm>
              <a:off x="2020975" y="3098450"/>
              <a:ext cx="192725" cy="112325"/>
            </a:xfrm>
            <a:custGeom>
              <a:avLst/>
              <a:gdLst/>
              <a:ahLst/>
              <a:cxnLst/>
              <a:rect l="l" t="t" r="r" b="b"/>
              <a:pathLst>
                <a:path w="7709" h="4493" extrusionOk="0">
                  <a:moveTo>
                    <a:pt x="3001" y="1"/>
                  </a:moveTo>
                  <a:cubicBezTo>
                    <a:pt x="1591" y="1"/>
                    <a:pt x="465" y="544"/>
                    <a:pt x="260" y="1437"/>
                  </a:cubicBezTo>
                  <a:cubicBezTo>
                    <a:pt x="1" y="2588"/>
                    <a:pt x="1401" y="3890"/>
                    <a:pt x="3382" y="4336"/>
                  </a:cubicBezTo>
                  <a:cubicBezTo>
                    <a:pt x="3846" y="4442"/>
                    <a:pt x="4301" y="4493"/>
                    <a:pt x="4729" y="4493"/>
                  </a:cubicBezTo>
                  <a:cubicBezTo>
                    <a:pt x="6136" y="4493"/>
                    <a:pt x="7252" y="3950"/>
                    <a:pt x="7450" y="3061"/>
                  </a:cubicBezTo>
                  <a:cubicBezTo>
                    <a:pt x="7709" y="1910"/>
                    <a:pt x="6317" y="607"/>
                    <a:pt x="4328" y="152"/>
                  </a:cubicBezTo>
                  <a:cubicBezTo>
                    <a:pt x="3871" y="49"/>
                    <a:pt x="3423" y="1"/>
                    <a:pt x="3001" y="1"/>
                  </a:cubicBezTo>
                  <a:close/>
                </a:path>
              </a:pathLst>
            </a:custGeom>
            <a:gradFill>
              <a:gsLst>
                <a:gs pos="0">
                  <a:srgbClr val="F2BC83"/>
                </a:gs>
                <a:gs pos="50000">
                  <a:srgbClr val="F38CAE"/>
                </a:gs>
                <a:gs pos="75000">
                  <a:srgbClr val="9677DB"/>
                </a:gs>
                <a:gs pos="100000">
                  <a:srgbClr val="3C99E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55"/>
          <p:cNvSpPr txBox="1">
            <a:spLocks noGrp="1"/>
          </p:cNvSpPr>
          <p:nvPr>
            <p:ph type="title"/>
          </p:nvPr>
        </p:nvSpPr>
        <p:spPr>
          <a:xfrm>
            <a:off x="2062950" y="445025"/>
            <a:ext cx="5018100" cy="102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THANKS!</a:t>
            </a:r>
            <a:endParaRPr/>
          </a:p>
        </p:txBody>
      </p:sp>
      <p:sp>
        <p:nvSpPr>
          <p:cNvPr id="1752" name="Google Shape;1752;p55"/>
          <p:cNvSpPr txBox="1">
            <a:spLocks noGrp="1"/>
          </p:cNvSpPr>
          <p:nvPr>
            <p:ph type="subTitle" idx="1"/>
          </p:nvPr>
        </p:nvSpPr>
        <p:spPr>
          <a:xfrm>
            <a:off x="3025650" y="2102600"/>
            <a:ext cx="3092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Do you have any questions?</a:t>
            </a:r>
            <a:endParaRPr/>
          </a:p>
        </p:txBody>
      </p:sp>
      <p:sp>
        <p:nvSpPr>
          <p:cNvPr id="1753" name="Google Shape;1753;p55"/>
          <p:cNvSpPr txBox="1">
            <a:spLocks noGrp="1"/>
          </p:cNvSpPr>
          <p:nvPr>
            <p:ph type="subTitle" idx="2"/>
          </p:nvPr>
        </p:nvSpPr>
        <p:spPr>
          <a:xfrm>
            <a:off x="3580130" y="1607030"/>
            <a:ext cx="2427000" cy="38326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@uowdaircoolingsystem</a:t>
            </a:r>
            <a:endParaRPr/>
          </a:p>
        </p:txBody>
      </p:sp>
      <p:grpSp>
        <p:nvGrpSpPr>
          <p:cNvPr id="1758" name="Google Shape;1758;p55"/>
          <p:cNvGrpSpPr/>
          <p:nvPr/>
        </p:nvGrpSpPr>
        <p:grpSpPr>
          <a:xfrm>
            <a:off x="3324297" y="1607030"/>
            <a:ext cx="362920" cy="356865"/>
            <a:chOff x="3314750" y="3817357"/>
            <a:chExt cx="362920" cy="356865"/>
          </a:xfrm>
        </p:grpSpPr>
        <p:sp>
          <p:nvSpPr>
            <p:cNvPr id="1759" name="Google Shape;1759;p55"/>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434343">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58"/>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Refrences </a:t>
            </a:r>
            <a:endParaRPr/>
          </a:p>
        </p:txBody>
      </p:sp>
      <p:sp>
        <p:nvSpPr>
          <p:cNvPr id="2156" name="Google Shape;2156;p58"/>
          <p:cNvSpPr txBox="1">
            <a:spLocks noGrp="1"/>
          </p:cNvSpPr>
          <p:nvPr>
            <p:ph type="body" idx="1"/>
          </p:nvPr>
        </p:nvSpPr>
        <p:spPr>
          <a:xfrm>
            <a:off x="238308" y="1017725"/>
            <a:ext cx="7704000" cy="3450900"/>
          </a:xfrm>
          <a:prstGeom prst="rect">
            <a:avLst/>
          </a:prstGeom>
        </p:spPr>
        <p:txBody>
          <a:bodyPr spcFirstLastPara="1" wrap="square" lIns="0" tIns="0" rIns="0" bIns="0" anchor="ctr" anchorCtr="0">
            <a:noAutofit/>
          </a:bodyPr>
          <a:lstStyle/>
          <a:p>
            <a:pPr algn="l"/>
            <a:r>
              <a:rPr lang="en-GB" b="0" i="0">
                <a:solidFill>
                  <a:srgbClr val="000000"/>
                </a:solidFill>
                <a:effectLst/>
                <a:latin typeface="Times New Roman" panose="02020603050405020304" pitchFamily="18" charset="0"/>
              </a:rPr>
              <a:t>Robotpark.com. (2015). </a:t>
            </a:r>
            <a:r>
              <a:rPr lang="en-GB" b="0" i="1">
                <a:solidFill>
                  <a:srgbClr val="000000"/>
                </a:solidFill>
                <a:effectLst/>
                <a:latin typeface="Times New Roman" panose="02020603050405020304" pitchFamily="18" charset="0"/>
              </a:rPr>
              <a:t>L298N Dual H Bridge Motor Driver</a:t>
            </a:r>
            <a:r>
              <a:rPr lang="en-GB" b="0" i="0">
                <a:solidFill>
                  <a:srgbClr val="000000"/>
                </a:solidFill>
                <a:effectLst/>
                <a:latin typeface="Times New Roman" panose="02020603050405020304" pitchFamily="18" charset="0"/>
              </a:rPr>
              <a:t>. [online] Available at: https://www.robotpark.com/L298N-Dual-H-Bridge-Motor-Driver [Accessed 15 Jun. 2022].</a:t>
            </a:r>
          </a:p>
          <a:p>
            <a:pPr algn="l"/>
            <a:r>
              <a:rPr lang="en-GB" b="0" i="0">
                <a:solidFill>
                  <a:srgbClr val="000000"/>
                </a:solidFill>
                <a:effectLst/>
                <a:latin typeface="Times New Roman" panose="02020603050405020304" pitchFamily="18" charset="0"/>
              </a:rPr>
              <a:t>‌TOMSON ELECTRONICS. (2018). </a:t>
            </a:r>
            <a:r>
              <a:rPr lang="en-GB" b="0" i="1">
                <a:solidFill>
                  <a:srgbClr val="000000"/>
                </a:solidFill>
                <a:effectLst/>
                <a:latin typeface="Times New Roman" panose="02020603050405020304" pitchFamily="18" charset="0"/>
              </a:rPr>
              <a:t>Arduino Uno Specification</a:t>
            </a:r>
            <a:r>
              <a:rPr lang="en-GB" b="0" i="0">
                <a:solidFill>
                  <a:srgbClr val="000000"/>
                </a:solidFill>
                <a:effectLst/>
                <a:latin typeface="Times New Roman" panose="02020603050405020304" pitchFamily="18" charset="0"/>
              </a:rPr>
              <a:t>. [online] Available at: https://www.tomsonelectronics.com/blogs/news/arduino-uno-specification [Accessed 15 Jun. 2022].</a:t>
            </a:r>
          </a:p>
          <a:p>
            <a:pPr algn="l"/>
            <a:r>
              <a:rPr lang="en-GB" sz="1400" b="0" i="0">
                <a:solidFill>
                  <a:srgbClr val="000000"/>
                </a:solidFill>
                <a:effectLst/>
                <a:latin typeface="Times New Roman" panose="02020603050405020304" pitchFamily="18" charset="0"/>
              </a:rPr>
              <a:t>Components101. (2017). </a:t>
            </a:r>
            <a:r>
              <a:rPr lang="en-GB" sz="1400" b="0" i="1">
                <a:solidFill>
                  <a:srgbClr val="000000"/>
                </a:solidFill>
                <a:effectLst/>
                <a:latin typeface="Times New Roman" panose="02020603050405020304" pitchFamily="18" charset="0"/>
              </a:rPr>
              <a:t>Potentiometer</a:t>
            </a:r>
            <a:r>
              <a:rPr lang="en-GB" sz="1400" b="0" i="0">
                <a:solidFill>
                  <a:srgbClr val="000000"/>
                </a:solidFill>
                <a:effectLst/>
                <a:latin typeface="Times New Roman" panose="02020603050405020304" pitchFamily="18" charset="0"/>
              </a:rPr>
              <a:t>. [online] Available at: https://components101.com/resistors/potentiometer [Accessed 15 Jun. 2022].</a:t>
            </a:r>
          </a:p>
          <a:p>
            <a:pPr algn="l"/>
            <a:r>
              <a:rPr lang="en-GB" sz="1050" b="0" i="0">
                <a:solidFill>
                  <a:srgbClr val="000000"/>
                </a:solidFill>
                <a:effectLst/>
                <a:latin typeface="Times New Roman" panose="02020603050405020304" pitchFamily="18" charset="0"/>
              </a:rPr>
              <a:t>‌</a:t>
            </a:r>
            <a:r>
              <a:rPr lang="en-GB" sz="1400" b="0" i="0">
                <a:solidFill>
                  <a:srgbClr val="000000"/>
                </a:solidFill>
                <a:effectLst/>
                <a:latin typeface="Times New Roman" panose="02020603050405020304" pitchFamily="18" charset="0"/>
              </a:rPr>
              <a:t>Components101. (2021). </a:t>
            </a:r>
            <a:r>
              <a:rPr lang="en-GB" sz="1400" b="0" i="1">
                <a:solidFill>
                  <a:srgbClr val="000000"/>
                </a:solidFill>
                <a:effectLst/>
                <a:latin typeface="Times New Roman" panose="02020603050405020304" pitchFamily="18" charset="0"/>
              </a:rPr>
              <a:t>DHT11–Temperature and Humidity Sensor</a:t>
            </a:r>
            <a:r>
              <a:rPr lang="en-GB" sz="1400" b="0" i="0">
                <a:solidFill>
                  <a:srgbClr val="000000"/>
                </a:solidFill>
                <a:effectLst/>
                <a:latin typeface="Times New Roman" panose="02020603050405020304" pitchFamily="18" charset="0"/>
              </a:rPr>
              <a:t>. [online] Available at: https://components101.com/sensors/dht11-temperature-sensor [Accessed 15 Jun. 2022].</a:t>
            </a:r>
            <a:endParaRPr lang="en-GB" sz="4800" b="0" i="0">
              <a:solidFill>
                <a:srgbClr val="000000"/>
              </a:solidFill>
              <a:effectLst/>
              <a:latin typeface="Times New Roman" panose="02020603050405020304" pitchFamily="18" charset="0"/>
            </a:endParaRPr>
          </a:p>
          <a:p>
            <a:pPr algn="l"/>
            <a:endParaRPr lang="en-GB" sz="3600" b="0" i="0">
              <a:solidFill>
                <a:srgbClr val="000000"/>
              </a:solidFill>
              <a:effectLst/>
              <a:latin typeface="Times New Roman" panose="02020603050405020304" pitchFamily="18" charset="0"/>
            </a:endParaRPr>
          </a:p>
          <a:p>
            <a:pPr algn="l"/>
            <a:endParaRPr lang="en-GB" sz="2400" b="0" i="0">
              <a:solidFill>
                <a:srgbClr val="000000"/>
              </a:solidFill>
              <a:effectLst/>
              <a:latin typeface="Times New Roman" panose="02020603050405020304" pitchFamily="18" charset="0"/>
            </a:endParaRPr>
          </a:p>
          <a:p>
            <a:pPr marL="0" lvl="0" indent="0" algn="l" rtl="0">
              <a:spcBef>
                <a:spcPts val="0"/>
              </a:spcBef>
              <a:spcAft>
                <a:spcPts val="0"/>
              </a:spcAft>
              <a:buNone/>
            </a:pPr>
            <a:endParaRPr lang="en-GB" sz="1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2"/>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WHAT WE ARE AIMING FOR :</a:t>
            </a:r>
            <a:endParaRPr/>
          </a:p>
        </p:txBody>
      </p:sp>
      <p:sp>
        <p:nvSpPr>
          <p:cNvPr id="941" name="Google Shape;941;p32"/>
          <p:cNvSpPr txBox="1">
            <a:spLocks noGrp="1"/>
          </p:cNvSpPr>
          <p:nvPr>
            <p:ph type="subTitle" idx="1"/>
          </p:nvPr>
        </p:nvSpPr>
        <p:spPr>
          <a:xfrm>
            <a:off x="720000" y="2720225"/>
            <a:ext cx="2086200" cy="428700"/>
          </a:xfrm>
          <a:prstGeom prst="rect">
            <a:avLst/>
          </a:prstGeom>
        </p:spPr>
        <p:txBody>
          <a:bodyPr spcFirstLastPara="1" wrap="square" lIns="0" tIns="0" rIns="0" bIns="0" anchor="ctr" anchorCtr="0">
            <a:noAutofit/>
          </a:bodyPr>
          <a:lstStyle/>
          <a:p>
            <a:pPr marL="0" indent="0"/>
            <a:r>
              <a:rPr lang="en"/>
              <a:t>Cheaper</a:t>
            </a:r>
            <a:endParaRPr lang="en-US"/>
          </a:p>
        </p:txBody>
      </p:sp>
      <p:sp>
        <p:nvSpPr>
          <p:cNvPr id="942" name="Google Shape;942;p32"/>
          <p:cNvSpPr txBox="1">
            <a:spLocks noGrp="1"/>
          </p:cNvSpPr>
          <p:nvPr>
            <p:ph type="subTitle" idx="2"/>
          </p:nvPr>
        </p:nvSpPr>
        <p:spPr>
          <a:xfrm>
            <a:off x="720000" y="3148925"/>
            <a:ext cx="2086200" cy="981900"/>
          </a:xfrm>
          <a:prstGeom prst="rect">
            <a:avLst/>
          </a:prstGeom>
        </p:spPr>
        <p:txBody>
          <a:bodyPr spcFirstLastPara="1" wrap="square" lIns="0" tIns="0" rIns="0" bIns="0" anchor="ctr" anchorCtr="0">
            <a:noAutofit/>
          </a:bodyPr>
          <a:lstStyle/>
          <a:p>
            <a:pPr marL="0" indent="0"/>
            <a:r>
              <a:rPr lang="en"/>
              <a:t>Making it affordable to vast majority of people</a:t>
            </a:r>
          </a:p>
        </p:txBody>
      </p:sp>
      <p:sp>
        <p:nvSpPr>
          <p:cNvPr id="943" name="Google Shape;943;p32"/>
          <p:cNvSpPr txBox="1">
            <a:spLocks noGrp="1"/>
          </p:cNvSpPr>
          <p:nvPr>
            <p:ph type="subTitle" idx="3"/>
          </p:nvPr>
        </p:nvSpPr>
        <p:spPr>
          <a:xfrm>
            <a:off x="3528900" y="2720225"/>
            <a:ext cx="2086200" cy="42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Easier</a:t>
            </a:r>
          </a:p>
        </p:txBody>
      </p:sp>
      <p:sp>
        <p:nvSpPr>
          <p:cNvPr id="944" name="Google Shape;944;p32"/>
          <p:cNvSpPr txBox="1">
            <a:spLocks noGrp="1"/>
          </p:cNvSpPr>
          <p:nvPr>
            <p:ph type="subTitle" idx="4"/>
          </p:nvPr>
        </p:nvSpPr>
        <p:spPr>
          <a:xfrm>
            <a:off x="3594515" y="3148925"/>
            <a:ext cx="2086200" cy="981900"/>
          </a:xfrm>
          <a:prstGeom prst="rect">
            <a:avLst/>
          </a:prstGeom>
        </p:spPr>
        <p:txBody>
          <a:bodyPr spcFirstLastPara="1" wrap="square" lIns="0" tIns="0" rIns="0" bIns="0" anchor="ctr" anchorCtr="0">
            <a:noAutofit/>
          </a:bodyPr>
          <a:lstStyle/>
          <a:p>
            <a:pPr marL="0" indent="0"/>
            <a:r>
              <a:rPr lang="en"/>
              <a:t>Can control and monitor virtually thanks to </a:t>
            </a:r>
            <a:r>
              <a:rPr lang="en" err="1"/>
              <a:t>blynk</a:t>
            </a:r>
          </a:p>
        </p:txBody>
      </p:sp>
      <p:sp>
        <p:nvSpPr>
          <p:cNvPr id="945" name="Google Shape;945;p32"/>
          <p:cNvSpPr txBox="1">
            <a:spLocks noGrp="1"/>
          </p:cNvSpPr>
          <p:nvPr>
            <p:ph type="subTitle" idx="5"/>
          </p:nvPr>
        </p:nvSpPr>
        <p:spPr>
          <a:xfrm>
            <a:off x="6337800" y="2720225"/>
            <a:ext cx="2086200" cy="42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Better</a:t>
            </a:r>
            <a:endParaRPr/>
          </a:p>
        </p:txBody>
      </p:sp>
      <p:sp>
        <p:nvSpPr>
          <p:cNvPr id="946" name="Google Shape;946;p32"/>
          <p:cNvSpPr txBox="1">
            <a:spLocks noGrp="1"/>
          </p:cNvSpPr>
          <p:nvPr>
            <p:ph type="subTitle" idx="6"/>
          </p:nvPr>
        </p:nvSpPr>
        <p:spPr>
          <a:xfrm>
            <a:off x="6337800" y="3148925"/>
            <a:ext cx="2086200" cy="981900"/>
          </a:xfrm>
          <a:prstGeom prst="rect">
            <a:avLst/>
          </a:prstGeom>
        </p:spPr>
        <p:txBody>
          <a:bodyPr spcFirstLastPara="1" wrap="square" lIns="0" tIns="0" rIns="0" bIns="0" anchor="ctr" anchorCtr="0">
            <a:noAutofit/>
          </a:bodyPr>
          <a:lstStyle/>
          <a:p>
            <a:pPr marL="0" indent="0"/>
            <a:r>
              <a:rPr lang="en"/>
              <a:t>Not to worry about temperature dropping or increasing.</a:t>
            </a:r>
          </a:p>
        </p:txBody>
      </p:sp>
      <p:sp>
        <p:nvSpPr>
          <p:cNvPr id="947" name="Google Shape;947;p32"/>
          <p:cNvSpPr/>
          <p:nvPr/>
        </p:nvSpPr>
        <p:spPr>
          <a:xfrm>
            <a:off x="1358625" y="1757950"/>
            <a:ext cx="755400" cy="755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a:off x="4194300" y="1757950"/>
            <a:ext cx="755400" cy="755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a:off x="7003200" y="1788029"/>
            <a:ext cx="755400" cy="755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c 3" descr="Money with solid fill">
            <a:extLst>
              <a:ext uri="{FF2B5EF4-FFF2-40B4-BE49-F238E27FC236}">
                <a16:creationId xmlns:a16="http://schemas.microsoft.com/office/drawing/2014/main" id="{417A5A34-CD24-A734-A60F-4042FB3308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5011" y="1756502"/>
            <a:ext cx="687178" cy="687178"/>
          </a:xfrm>
          <a:prstGeom prst="rect">
            <a:avLst/>
          </a:prstGeom>
        </p:spPr>
      </p:pic>
      <p:pic>
        <p:nvPicPr>
          <p:cNvPr id="4" name="Graphic 4" descr="Wave with solid fill">
            <a:extLst>
              <a:ext uri="{FF2B5EF4-FFF2-40B4-BE49-F238E27FC236}">
                <a16:creationId xmlns:a16="http://schemas.microsoft.com/office/drawing/2014/main" id="{C4D034C7-DC91-6C08-9665-39AF58633D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6282" y="1735845"/>
            <a:ext cx="666521" cy="666521"/>
          </a:xfrm>
          <a:prstGeom prst="rect">
            <a:avLst/>
          </a:prstGeom>
        </p:spPr>
      </p:pic>
      <p:pic>
        <p:nvPicPr>
          <p:cNvPr id="2" name="Graphic 4" descr="Abacus with solid fill">
            <a:extLst>
              <a:ext uri="{FF2B5EF4-FFF2-40B4-BE49-F238E27FC236}">
                <a16:creationId xmlns:a16="http://schemas.microsoft.com/office/drawing/2014/main" id="{625E3C38-E21F-4ECC-94FD-1C6D12FA8F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28056" y="1814861"/>
            <a:ext cx="747132" cy="7541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5" name="Google Shape;1345;p47">
            <a:extLst>
              <a:ext uri="{FF2B5EF4-FFF2-40B4-BE49-F238E27FC236}">
                <a16:creationId xmlns:a16="http://schemas.microsoft.com/office/drawing/2014/main" id="{BDB59698-A885-7AF2-D5C5-62FA9B874EB5}"/>
              </a:ext>
            </a:extLst>
          </p:cNvPr>
          <p:cNvSpPr txBox="1">
            <a:spLocks/>
          </p:cNvSpPr>
          <p:nvPr/>
        </p:nvSpPr>
        <p:spPr>
          <a:xfrm>
            <a:off x="1416900" y="1573988"/>
            <a:ext cx="6310200" cy="1407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600"/>
              <a:buFont typeface="Pathway Gothic One"/>
              <a:buNone/>
              <a:defRPr sz="1800" b="1" i="0" u="none" strike="noStrike" cap="none">
                <a:solidFill>
                  <a:schemeClr val="lt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9pPr>
          </a:lstStyle>
          <a:p>
            <a:r>
              <a:rPr lang="en-US" sz="8000"/>
              <a:t>Hardware Specifics</a:t>
            </a:r>
          </a:p>
        </p:txBody>
      </p:sp>
      <p:sp>
        <p:nvSpPr>
          <p:cNvPr id="4" name="Google Shape;974;p33">
            <a:extLst>
              <a:ext uri="{FF2B5EF4-FFF2-40B4-BE49-F238E27FC236}">
                <a16:creationId xmlns:a16="http://schemas.microsoft.com/office/drawing/2014/main" id="{318E3C9C-9120-C4E2-00B8-698826E9D712}"/>
              </a:ext>
            </a:extLst>
          </p:cNvPr>
          <p:cNvSpPr/>
          <p:nvPr/>
        </p:nvSpPr>
        <p:spPr>
          <a:xfrm>
            <a:off x="3849450" y="547022"/>
            <a:ext cx="1216500" cy="1216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F285485C-8D48-09E8-2D4B-0D7B1DA4EF8D}"/>
              </a:ext>
            </a:extLst>
          </p:cNvPr>
          <p:cNvSpPr txBox="1"/>
          <p:nvPr/>
        </p:nvSpPr>
        <p:spPr>
          <a:xfrm>
            <a:off x="2171700" y="547022"/>
            <a:ext cx="4523014" cy="1200329"/>
          </a:xfrm>
          <a:prstGeom prst="rect">
            <a:avLst/>
          </a:prstGeom>
          <a:noFill/>
        </p:spPr>
        <p:txBody>
          <a:bodyPr wrap="square">
            <a:spAutoFit/>
          </a:bodyPr>
          <a:lstStyle/>
          <a:p>
            <a:pPr marL="0" lvl="0" indent="0" algn="ctr" rtl="0">
              <a:spcBef>
                <a:spcPts val="0"/>
              </a:spcBef>
              <a:spcAft>
                <a:spcPts val="0"/>
              </a:spcAft>
              <a:buNone/>
            </a:pPr>
            <a:r>
              <a:rPr lang="en" sz="7200" b="1">
                <a:solidFill>
                  <a:schemeClr val="tx2"/>
                </a:solidFill>
                <a:latin typeface="Pathway Gothic One" panose="020B0604020202020204" charset="0"/>
              </a:rPr>
              <a:t>02.</a:t>
            </a:r>
          </a:p>
        </p:txBody>
      </p:sp>
      <p:pic>
        <p:nvPicPr>
          <p:cNvPr id="3" name="Audio 2">
            <a:hlinkClick r:id="" action="ppaction://media"/>
            <a:extLst>
              <a:ext uri="{FF2B5EF4-FFF2-40B4-BE49-F238E27FC236}">
                <a16:creationId xmlns:a16="http://schemas.microsoft.com/office/drawing/2014/main" id="{9A695F93-871B-F12C-7898-77B1AF359E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521024977"/>
      </p:ext>
    </p:extLst>
  </p:cSld>
  <p:clrMapOvr>
    <a:masterClrMapping/>
  </p:clrMapOvr>
  <mc:AlternateContent xmlns:mc="http://schemas.openxmlformats.org/markup-compatibility/2006">
    <mc:Choice xmlns:p14="http://schemas.microsoft.com/office/powerpoint/2010/main" Requires="p14">
      <p:transition spd="med" p14:dur="700" advTm="2471">
        <p:fade/>
      </p:transition>
    </mc:Choice>
    <mc:Fallback>
      <p:transition spd="med" advTm="24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36"/>
          <p:cNvSpPr txBox="1">
            <a:spLocks noGrp="1"/>
          </p:cNvSpPr>
          <p:nvPr>
            <p:ph type="title"/>
          </p:nvPr>
        </p:nvSpPr>
        <p:spPr>
          <a:xfrm>
            <a:off x="3803735" y="585886"/>
            <a:ext cx="5079007" cy="84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a:t>The hardware components used are: </a:t>
            </a:r>
            <a:endParaRPr sz="3200"/>
          </a:p>
        </p:txBody>
      </p:sp>
      <p:sp>
        <p:nvSpPr>
          <p:cNvPr id="995" name="Google Shape;995;p36"/>
          <p:cNvSpPr txBox="1">
            <a:spLocks noGrp="1"/>
          </p:cNvSpPr>
          <p:nvPr>
            <p:ph type="subTitle" idx="1"/>
          </p:nvPr>
        </p:nvSpPr>
        <p:spPr>
          <a:xfrm>
            <a:off x="4298284" y="1427986"/>
            <a:ext cx="4674266" cy="2752128"/>
          </a:xfrm>
          <a:prstGeom prst="rect">
            <a:avLst/>
          </a:prstGeom>
        </p:spPr>
        <p:txBody>
          <a:bodyPr spcFirstLastPara="1" wrap="square" lIns="0" tIns="0" rIns="0" bIns="0" anchor="ctr" anchorCtr="0">
            <a:noAutofit/>
          </a:bodyPr>
          <a:lstStyle/>
          <a:p>
            <a:pPr marL="342900" lvl="0" indent="-342900" algn="l" rtl="0">
              <a:lnSpc>
                <a:spcPct val="150000"/>
              </a:lnSpc>
              <a:spcBef>
                <a:spcPts val="0"/>
              </a:spcBef>
              <a:spcAft>
                <a:spcPts val="0"/>
              </a:spcAft>
              <a:buFont typeface="+mj-lt"/>
              <a:buAutoNum type="arabicPeriod"/>
            </a:pPr>
            <a:r>
              <a:rPr lang="en-US" sz="2000" b="1"/>
              <a:t>DHT11 sensor</a:t>
            </a:r>
          </a:p>
          <a:p>
            <a:pPr marL="342900" lvl="0" indent="-342900" algn="l" rtl="0">
              <a:lnSpc>
                <a:spcPct val="150000"/>
              </a:lnSpc>
              <a:spcBef>
                <a:spcPts val="0"/>
              </a:spcBef>
              <a:spcAft>
                <a:spcPts val="0"/>
              </a:spcAft>
              <a:buFont typeface="+mj-lt"/>
              <a:buAutoNum type="arabicPeriod"/>
            </a:pPr>
            <a:r>
              <a:rPr lang="en-US" sz="2000" b="1"/>
              <a:t>Motor Driver</a:t>
            </a:r>
          </a:p>
          <a:p>
            <a:pPr marL="342900" lvl="0" indent="-342900" algn="l" rtl="0">
              <a:lnSpc>
                <a:spcPct val="150000"/>
              </a:lnSpc>
              <a:spcBef>
                <a:spcPts val="0"/>
              </a:spcBef>
              <a:spcAft>
                <a:spcPts val="0"/>
              </a:spcAft>
              <a:buFont typeface="+mj-lt"/>
              <a:buAutoNum type="arabicPeriod"/>
            </a:pPr>
            <a:r>
              <a:rPr lang="en-US" sz="2000" b="1"/>
              <a:t>Potentiometer </a:t>
            </a:r>
          </a:p>
          <a:p>
            <a:pPr marL="342900" lvl="0" indent="-342900" algn="l" rtl="0">
              <a:lnSpc>
                <a:spcPct val="150000"/>
              </a:lnSpc>
              <a:spcBef>
                <a:spcPts val="0"/>
              </a:spcBef>
              <a:spcAft>
                <a:spcPts val="0"/>
              </a:spcAft>
              <a:buFont typeface="+mj-lt"/>
              <a:buAutoNum type="arabicPeriod"/>
            </a:pPr>
            <a:r>
              <a:rPr lang="en-US" sz="2000" b="1"/>
              <a:t>Arduino Uno </a:t>
            </a:r>
          </a:p>
          <a:p>
            <a:pPr marL="0" lvl="0" indent="0" algn="l" rtl="0">
              <a:lnSpc>
                <a:spcPct val="150000"/>
              </a:lnSpc>
              <a:spcBef>
                <a:spcPts val="0"/>
              </a:spcBef>
              <a:spcAft>
                <a:spcPts val="0"/>
              </a:spcAft>
            </a:pPr>
            <a:endParaRPr lang="en-US" sz="2000" b="1"/>
          </a:p>
        </p:txBody>
      </p:sp>
      <p:pic>
        <p:nvPicPr>
          <p:cNvPr id="3" name="Audio 2">
            <a:hlinkClick r:id="" action="ppaction://media"/>
            <a:extLst>
              <a:ext uri="{FF2B5EF4-FFF2-40B4-BE49-F238E27FC236}">
                <a16:creationId xmlns:a16="http://schemas.microsoft.com/office/drawing/2014/main" id="{4B6FBC9E-A3DE-8CF4-1D09-D8623A052B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783518417"/>
      </p:ext>
    </p:extLst>
  </p:cSld>
  <p:clrMapOvr>
    <a:masterClrMapping/>
  </p:clrMapOvr>
  <mc:AlternateContent xmlns:mc="http://schemas.openxmlformats.org/markup-compatibility/2006">
    <mc:Choice xmlns:p14="http://schemas.microsoft.com/office/powerpoint/2010/main" Requires="p14">
      <p:transition spd="med" p14:dur="700" advTm="17189">
        <p:fade/>
      </p:transition>
    </mc:Choice>
    <mc:Fallback>
      <p:transition spd="med" advTm="171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37"/>
          <p:cNvSpPr txBox="1">
            <a:spLocks noGrp="1"/>
          </p:cNvSpPr>
          <p:nvPr>
            <p:ph type="title"/>
          </p:nvPr>
        </p:nvSpPr>
        <p:spPr>
          <a:xfrm>
            <a:off x="204743" y="669153"/>
            <a:ext cx="4015200" cy="84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 DHT11 Sensor </a:t>
            </a:r>
            <a:endParaRPr/>
          </a:p>
        </p:txBody>
      </p:sp>
      <p:sp>
        <p:nvSpPr>
          <p:cNvPr id="1001" name="Google Shape;1001;p37"/>
          <p:cNvSpPr txBox="1">
            <a:spLocks noGrp="1"/>
          </p:cNvSpPr>
          <p:nvPr>
            <p:ph type="subTitle" idx="1"/>
          </p:nvPr>
        </p:nvSpPr>
        <p:spPr>
          <a:xfrm>
            <a:off x="288200" y="1779195"/>
            <a:ext cx="5214529" cy="1951883"/>
          </a:xfrm>
          <a:prstGeom prst="rect">
            <a:avLst/>
          </a:prstGeom>
        </p:spPr>
        <p:txBody>
          <a:bodyPr spcFirstLastPara="1" wrap="square" lIns="0" tIns="0" rIns="0" bIns="0" anchor="ctr" anchorCtr="0">
            <a:noAutofit/>
          </a:bodyPr>
          <a:lstStyle/>
          <a:p>
            <a:pPr marL="285750" lvl="0" indent="-285750" algn="l" rtl="0">
              <a:spcBef>
                <a:spcPts val="0"/>
              </a:spcBef>
              <a:spcAft>
                <a:spcPts val="0"/>
              </a:spcAft>
              <a:buFont typeface="Wingdings" panose="05000000000000000000" pitchFamily="2" charset="2"/>
              <a:buChar char="q"/>
            </a:pPr>
            <a:r>
              <a:rPr lang="en-GB" sz="1800">
                <a:latin typeface="Cairo" panose="020B0604020202020204" charset="-78"/>
                <a:cs typeface="Cairo" panose="020B0604020202020204" charset="-78"/>
              </a:rPr>
              <a:t>Simple &amp; inexpensive </a:t>
            </a:r>
          </a:p>
          <a:p>
            <a:pPr marL="285750" lvl="0" indent="-285750" algn="l" rtl="0">
              <a:spcBef>
                <a:spcPts val="0"/>
              </a:spcBef>
              <a:spcAft>
                <a:spcPts val="0"/>
              </a:spcAft>
              <a:buFont typeface="Wingdings" panose="05000000000000000000" pitchFamily="2" charset="2"/>
              <a:buChar char="q"/>
            </a:pPr>
            <a:r>
              <a:rPr lang="en-GB" sz="1800">
                <a:solidFill>
                  <a:schemeClr val="tx1"/>
                </a:solidFill>
                <a:latin typeface="Cairo" panose="020B0604020202020204" charset="-78"/>
                <a:cs typeface="Cairo" panose="020B0604020202020204" charset="-78"/>
              </a:rPr>
              <a:t>C</a:t>
            </a:r>
            <a:r>
              <a:rPr lang="en-GB" sz="1800" b="0" i="0">
                <a:solidFill>
                  <a:schemeClr val="tx1"/>
                </a:solidFill>
                <a:effectLst/>
                <a:latin typeface="Cairo" panose="020B0604020202020204" charset="-78"/>
                <a:cs typeface="Cairo" panose="020B0604020202020204" charset="-78"/>
              </a:rPr>
              <a:t>onsists of a capacitive humidity sensing element and a thermistor for sensing temperature</a:t>
            </a:r>
            <a:endParaRPr lang="en-GB" sz="1800">
              <a:solidFill>
                <a:schemeClr val="tx1"/>
              </a:solidFill>
              <a:latin typeface="Cairo" panose="020B0604020202020204" charset="-78"/>
              <a:cs typeface="Cairo" panose="020B0604020202020204" charset="-78"/>
            </a:endParaRPr>
          </a:p>
          <a:p>
            <a:pPr marL="285750" lvl="0" indent="-285750" algn="l" rtl="0">
              <a:spcBef>
                <a:spcPts val="0"/>
              </a:spcBef>
              <a:spcAft>
                <a:spcPts val="0"/>
              </a:spcAft>
              <a:buFont typeface="Wingdings" panose="05000000000000000000" pitchFamily="2" charset="2"/>
              <a:buChar char="q"/>
            </a:pPr>
            <a:r>
              <a:rPr lang="en-GB" sz="1800">
                <a:latin typeface="Cairo" panose="020B0604020202020204" charset="-78"/>
                <a:cs typeface="Cairo" panose="020B0604020202020204" charset="-78"/>
              </a:rPr>
              <a:t>Outputs a digital signal on the data pin connected to the LCD display </a:t>
            </a:r>
          </a:p>
          <a:p>
            <a:pPr marL="285750" lvl="0" indent="-285750" algn="l" rtl="0">
              <a:spcBef>
                <a:spcPts val="0"/>
              </a:spcBef>
              <a:spcAft>
                <a:spcPts val="0"/>
              </a:spcAft>
              <a:buFont typeface="Wingdings" panose="05000000000000000000" pitchFamily="2" charset="2"/>
              <a:buChar char="q"/>
            </a:pPr>
            <a:r>
              <a:rPr lang="en-GB" sz="1800">
                <a:latin typeface="Cairo" panose="020B0604020202020204" charset="-78"/>
                <a:cs typeface="Cairo" panose="020B0604020202020204" charset="-78"/>
              </a:rPr>
              <a:t>Easy to operate </a:t>
            </a:r>
          </a:p>
          <a:p>
            <a:pPr marL="285750" lvl="0" indent="-285750" algn="l" rtl="0">
              <a:spcBef>
                <a:spcPts val="0"/>
              </a:spcBef>
              <a:spcAft>
                <a:spcPts val="0"/>
              </a:spcAft>
              <a:buFont typeface="Wingdings" panose="05000000000000000000" pitchFamily="2" charset="2"/>
              <a:buChar char="q"/>
            </a:pPr>
            <a:endParaRPr/>
          </a:p>
        </p:txBody>
      </p:sp>
      <p:pic>
        <p:nvPicPr>
          <p:cNvPr id="1026" name="Picture 2" descr="DHT11 Sensor Module Breakout">
            <a:extLst>
              <a:ext uri="{FF2B5EF4-FFF2-40B4-BE49-F238E27FC236}">
                <a16:creationId xmlns:a16="http://schemas.microsoft.com/office/drawing/2014/main" id="{07FDBF6B-8186-9B21-C521-5CB77BCA323B}"/>
              </a:ext>
            </a:extLst>
          </p:cNvPr>
          <p:cNvPicPr>
            <a:picLocks noChangeAspect="1" noChangeArrowheads="1"/>
          </p:cNvPicPr>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5608865" y="1511253"/>
            <a:ext cx="2261826" cy="2261826"/>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A5BC092B-6B8C-C1D2-6C97-4606C5600A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774152787"/>
      </p:ext>
    </p:extLst>
  </p:cSld>
  <p:clrMapOvr>
    <a:masterClrMapping/>
  </p:clrMapOvr>
  <mc:AlternateContent xmlns:mc="http://schemas.openxmlformats.org/markup-compatibility/2006">
    <mc:Choice xmlns:p14="http://schemas.microsoft.com/office/powerpoint/2010/main" Requires="p14">
      <p:transition spd="med" p14:dur="700" advTm="29407">
        <p:fade/>
      </p:transition>
    </mc:Choice>
    <mc:Fallback>
      <p:transition spd="med" advTm="294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1D90-17D9-D4A2-CA58-A2C6B5790DDB}"/>
              </a:ext>
            </a:extLst>
          </p:cNvPr>
          <p:cNvSpPr>
            <a:spLocks noGrp="1"/>
          </p:cNvSpPr>
          <p:nvPr>
            <p:ph type="title"/>
          </p:nvPr>
        </p:nvSpPr>
        <p:spPr>
          <a:xfrm>
            <a:off x="719999" y="443462"/>
            <a:ext cx="4015200" cy="842100"/>
          </a:xfrm>
        </p:spPr>
        <p:txBody>
          <a:bodyPr/>
          <a:lstStyle/>
          <a:p>
            <a:r>
              <a:rPr lang="en-GB"/>
              <a:t>Specifications</a:t>
            </a:r>
            <a:endParaRPr lang="en-AE"/>
          </a:p>
        </p:txBody>
      </p:sp>
      <p:sp>
        <p:nvSpPr>
          <p:cNvPr id="3" name="Subtitle 2">
            <a:extLst>
              <a:ext uri="{FF2B5EF4-FFF2-40B4-BE49-F238E27FC236}">
                <a16:creationId xmlns:a16="http://schemas.microsoft.com/office/drawing/2014/main" id="{E4CACB30-0EEF-F23B-DFC0-AFABDC38983F}"/>
              </a:ext>
            </a:extLst>
          </p:cNvPr>
          <p:cNvSpPr>
            <a:spLocks noGrp="1"/>
          </p:cNvSpPr>
          <p:nvPr>
            <p:ph type="subTitle" idx="1"/>
          </p:nvPr>
        </p:nvSpPr>
        <p:spPr>
          <a:xfrm>
            <a:off x="719999" y="1951264"/>
            <a:ext cx="4096929" cy="1906674"/>
          </a:xfrm>
        </p:spPr>
        <p:txBody>
          <a:bodyPr/>
          <a:lstStyle/>
          <a:p>
            <a:pPr marL="342900" lvl="0" indent="-342900" rtl="0">
              <a:spcAft>
                <a:spcPts val="300"/>
              </a:spcAft>
              <a:buSzPts val="1000"/>
              <a:buFont typeface="Symbol" panose="05050102010706020507" pitchFamily="18" charset="2"/>
              <a:buChar char=""/>
              <a:tabLst>
                <a:tab pos="457200" algn="l"/>
              </a:tabLst>
            </a:pPr>
            <a:r>
              <a:rPr lang="en-AE" sz="2000">
                <a:solidFill>
                  <a:srgbClr val="202124"/>
                </a:solidFill>
                <a:effectLst/>
                <a:latin typeface="Cairo" panose="020B0604020202020204" charset="-78"/>
                <a:ea typeface="Times New Roman" panose="02020603050405020304" pitchFamily="18" charset="0"/>
                <a:cs typeface="Cairo" panose="020B0604020202020204" charset="-78"/>
              </a:rPr>
              <a:t>Operating Voltage: 3.5V to 5.5V.</a:t>
            </a:r>
            <a:endParaRPr lang="en-AE" sz="2000">
              <a:effectLst/>
              <a:latin typeface="Cairo" panose="020B0604020202020204" charset="-78"/>
              <a:ea typeface="Times New Roman" panose="02020603050405020304" pitchFamily="18" charset="0"/>
              <a:cs typeface="Cairo" panose="020B0604020202020204" charset="-78"/>
            </a:endParaRPr>
          </a:p>
          <a:p>
            <a:pPr marL="342900" lvl="0" indent="-342900">
              <a:spcAft>
                <a:spcPts val="300"/>
              </a:spcAft>
              <a:buSzPts val="1000"/>
              <a:buFont typeface="Symbol" panose="05050102010706020507" pitchFamily="18" charset="2"/>
              <a:buChar char=""/>
              <a:tabLst>
                <a:tab pos="457200" algn="l"/>
              </a:tabLst>
            </a:pPr>
            <a:r>
              <a:rPr lang="en-AE" sz="2000">
                <a:solidFill>
                  <a:srgbClr val="202124"/>
                </a:solidFill>
                <a:effectLst/>
                <a:latin typeface="Cairo" panose="020B0604020202020204" charset="-78"/>
                <a:ea typeface="Times New Roman" panose="02020603050405020304" pitchFamily="18" charset="0"/>
                <a:cs typeface="Cairo" panose="020B0604020202020204" charset="-78"/>
              </a:rPr>
              <a:t>Operating current: 0.3mA (measuring) 60uA (standby)</a:t>
            </a:r>
            <a:endParaRPr lang="en-AE" sz="2000">
              <a:effectLst/>
              <a:latin typeface="Cairo" panose="020B0604020202020204" charset="-78"/>
              <a:ea typeface="Times New Roman" panose="02020603050405020304" pitchFamily="18" charset="0"/>
              <a:cs typeface="Cairo" panose="020B0604020202020204" charset="-78"/>
            </a:endParaRPr>
          </a:p>
          <a:p>
            <a:pPr marL="342900" lvl="0" indent="-342900">
              <a:spcAft>
                <a:spcPts val="300"/>
              </a:spcAft>
              <a:buSzPts val="1000"/>
              <a:buFont typeface="Symbol" panose="05050102010706020507" pitchFamily="18" charset="2"/>
              <a:buChar char=""/>
              <a:tabLst>
                <a:tab pos="457200" algn="l"/>
              </a:tabLst>
            </a:pPr>
            <a:r>
              <a:rPr lang="en-AE" sz="2000">
                <a:solidFill>
                  <a:srgbClr val="202124"/>
                </a:solidFill>
                <a:effectLst/>
                <a:latin typeface="Cairo" panose="020B0604020202020204" charset="-78"/>
                <a:ea typeface="Times New Roman" panose="02020603050405020304" pitchFamily="18" charset="0"/>
                <a:cs typeface="Cairo" panose="020B0604020202020204" charset="-78"/>
              </a:rPr>
              <a:t>Output: Serial data.</a:t>
            </a:r>
            <a:endParaRPr lang="en-AE" sz="2000">
              <a:effectLst/>
              <a:latin typeface="Cairo" panose="020B0604020202020204" charset="-78"/>
              <a:ea typeface="Times New Roman" panose="02020603050405020304" pitchFamily="18" charset="0"/>
              <a:cs typeface="Cairo" panose="020B0604020202020204" charset="-78"/>
            </a:endParaRPr>
          </a:p>
          <a:p>
            <a:pPr marL="342900" lvl="0" indent="-342900">
              <a:spcAft>
                <a:spcPts val="300"/>
              </a:spcAft>
              <a:buSzPts val="1000"/>
              <a:buFont typeface="Symbol" panose="05050102010706020507" pitchFamily="18" charset="2"/>
              <a:buChar char=""/>
              <a:tabLst>
                <a:tab pos="457200" algn="l"/>
              </a:tabLst>
            </a:pPr>
            <a:r>
              <a:rPr lang="en-AE" sz="2000">
                <a:solidFill>
                  <a:srgbClr val="202124"/>
                </a:solidFill>
                <a:effectLst/>
                <a:latin typeface="Cairo" panose="020B0604020202020204" charset="-78"/>
                <a:ea typeface="Times New Roman" panose="02020603050405020304" pitchFamily="18" charset="0"/>
                <a:cs typeface="Cairo" panose="020B0604020202020204" charset="-78"/>
              </a:rPr>
              <a:t>Temperature Range: 0°C to 50°C.</a:t>
            </a:r>
            <a:endParaRPr lang="en-AE" sz="2000">
              <a:effectLst/>
              <a:latin typeface="Cairo" panose="020B0604020202020204" charset="-78"/>
              <a:ea typeface="Times New Roman" panose="02020603050405020304" pitchFamily="18" charset="0"/>
              <a:cs typeface="Cairo" panose="020B0604020202020204" charset="-78"/>
            </a:endParaRPr>
          </a:p>
          <a:p>
            <a:pPr marL="342900" lvl="0" indent="-342900">
              <a:spcAft>
                <a:spcPts val="300"/>
              </a:spcAft>
              <a:buSzPts val="1000"/>
              <a:buFont typeface="Symbol" panose="05050102010706020507" pitchFamily="18" charset="2"/>
              <a:buChar char=""/>
              <a:tabLst>
                <a:tab pos="457200" algn="l"/>
              </a:tabLst>
            </a:pPr>
            <a:r>
              <a:rPr lang="en-AE" sz="2000">
                <a:solidFill>
                  <a:srgbClr val="202124"/>
                </a:solidFill>
                <a:effectLst/>
                <a:latin typeface="Cairo" panose="020B0604020202020204" charset="-78"/>
                <a:ea typeface="Times New Roman" panose="02020603050405020304" pitchFamily="18" charset="0"/>
                <a:cs typeface="Cairo" panose="020B0604020202020204" charset="-78"/>
              </a:rPr>
              <a:t>Humidity Range: 20% to 90%</a:t>
            </a:r>
            <a:endParaRPr lang="en-AE" sz="2000">
              <a:effectLst/>
              <a:latin typeface="Cairo" panose="020B0604020202020204" charset="-78"/>
              <a:ea typeface="Times New Roman" panose="02020603050405020304" pitchFamily="18" charset="0"/>
              <a:cs typeface="Cairo" panose="020B0604020202020204" charset="-78"/>
            </a:endParaRPr>
          </a:p>
          <a:p>
            <a:pPr marL="342900" lvl="0" indent="-342900">
              <a:spcAft>
                <a:spcPts val="300"/>
              </a:spcAft>
              <a:buSzPts val="1000"/>
              <a:buFont typeface="Symbol" panose="05050102010706020507" pitchFamily="18" charset="2"/>
              <a:buChar char=""/>
              <a:tabLst>
                <a:tab pos="457200" algn="l"/>
              </a:tabLst>
            </a:pPr>
            <a:r>
              <a:rPr lang="en-AE" sz="2000">
                <a:solidFill>
                  <a:srgbClr val="202124"/>
                </a:solidFill>
                <a:effectLst/>
                <a:latin typeface="Cairo" panose="020B0604020202020204" charset="-78"/>
                <a:ea typeface="Times New Roman" panose="02020603050405020304" pitchFamily="18" charset="0"/>
                <a:cs typeface="Cairo" panose="020B0604020202020204" charset="-78"/>
              </a:rPr>
              <a:t>Resolution: Temperature and Humidity both are 16-bit.</a:t>
            </a:r>
            <a:endParaRPr lang="en-AE" sz="2000">
              <a:effectLst/>
              <a:latin typeface="Cairo" panose="020B0604020202020204" charset="-78"/>
              <a:ea typeface="Times New Roman" panose="02020603050405020304" pitchFamily="18" charset="0"/>
              <a:cs typeface="Cairo" panose="020B0604020202020204" charset="-78"/>
            </a:endParaRPr>
          </a:p>
          <a:p>
            <a:pPr marL="342900" lvl="0" indent="-342900">
              <a:spcAft>
                <a:spcPts val="300"/>
              </a:spcAft>
              <a:buSzPts val="1000"/>
              <a:buFont typeface="Symbol" panose="05050102010706020507" pitchFamily="18" charset="2"/>
              <a:buChar char=""/>
              <a:tabLst>
                <a:tab pos="457200" algn="l"/>
              </a:tabLst>
            </a:pPr>
            <a:r>
              <a:rPr lang="en-AE" sz="2000">
                <a:solidFill>
                  <a:srgbClr val="202124"/>
                </a:solidFill>
                <a:effectLst/>
                <a:latin typeface="Cairo" panose="020B0604020202020204" charset="-78"/>
                <a:ea typeface="Times New Roman" panose="02020603050405020304" pitchFamily="18" charset="0"/>
                <a:cs typeface="Cairo" panose="020B0604020202020204" charset="-78"/>
              </a:rPr>
              <a:t>Accuracy: ±1°C and ±1%</a:t>
            </a:r>
          </a:p>
          <a:p>
            <a:pPr marL="0" lvl="0" indent="0">
              <a:spcAft>
                <a:spcPts val="300"/>
              </a:spcAft>
              <a:buSzPts val="1000"/>
              <a:tabLst>
                <a:tab pos="457200" algn="l"/>
              </a:tabLst>
            </a:pPr>
            <a:r>
              <a:rPr lang="en-GB" b="0" i="0">
                <a:solidFill>
                  <a:srgbClr val="000000"/>
                </a:solidFill>
                <a:effectLst/>
                <a:latin typeface="Times New Roman" panose="02020603050405020304" pitchFamily="18" charset="0"/>
              </a:rPr>
              <a:t>(Components101, 2021)</a:t>
            </a:r>
            <a:endParaRPr lang="en-AE" sz="1400">
              <a:effectLst/>
              <a:latin typeface="Cairo" panose="020B0604020202020204" charset="-78"/>
              <a:ea typeface="Times New Roman" panose="02020603050405020304" pitchFamily="18" charset="0"/>
              <a:cs typeface="Cairo" panose="020B0604020202020204" charset="-78"/>
            </a:endParaRPr>
          </a:p>
          <a:p>
            <a:endParaRPr lang="en-AE"/>
          </a:p>
        </p:txBody>
      </p:sp>
      <p:pic>
        <p:nvPicPr>
          <p:cNvPr id="4" name="Picture 3" descr="A picture containing text, electronics&#10;&#10;Description automatically generated">
            <a:extLst>
              <a:ext uri="{FF2B5EF4-FFF2-40B4-BE49-F238E27FC236}">
                <a16:creationId xmlns:a16="http://schemas.microsoft.com/office/drawing/2014/main" id="{9E7F3ABC-462C-DA42-79A0-2BE1D50999ED}"/>
              </a:ext>
            </a:extLst>
          </p:cNvPr>
          <p:cNvPicPr>
            <a:picLocks noChangeAspect="1"/>
          </p:cNvPicPr>
          <p:nvPr/>
        </p:nvPicPr>
        <p:blipFill>
          <a:blip r:embed="rId4"/>
          <a:stretch>
            <a:fillRect/>
          </a:stretch>
        </p:blipFill>
        <p:spPr>
          <a:xfrm>
            <a:off x="5515622" y="669153"/>
            <a:ext cx="2934413" cy="4004149"/>
          </a:xfrm>
          <a:prstGeom prst="rect">
            <a:avLst/>
          </a:prstGeom>
        </p:spPr>
      </p:pic>
      <p:pic>
        <p:nvPicPr>
          <p:cNvPr id="7" name="Audio 6">
            <a:hlinkClick r:id="" action="ppaction://media"/>
            <a:extLst>
              <a:ext uri="{FF2B5EF4-FFF2-40B4-BE49-F238E27FC236}">
                <a16:creationId xmlns:a16="http://schemas.microsoft.com/office/drawing/2014/main" id="{3D8591C9-6EA4-D191-C01B-05987C76B2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649810442"/>
      </p:ext>
    </p:extLst>
  </p:cSld>
  <p:clrMapOvr>
    <a:masterClrMapping/>
  </p:clrMapOvr>
  <mc:AlternateContent xmlns:mc="http://schemas.openxmlformats.org/markup-compatibility/2006">
    <mc:Choice xmlns:p14="http://schemas.microsoft.com/office/powerpoint/2010/main" Requires="p14">
      <p:transition spd="med" p14:dur="700" advTm="83741">
        <p:fade/>
      </p:transition>
    </mc:Choice>
    <mc:Fallback>
      <p:transition spd="med" advTm="837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4" name="Google Shape;1000;p37">
            <a:extLst>
              <a:ext uri="{FF2B5EF4-FFF2-40B4-BE49-F238E27FC236}">
                <a16:creationId xmlns:a16="http://schemas.microsoft.com/office/drawing/2014/main" id="{5B47E334-561F-006D-AA01-16CCB28362A5}"/>
              </a:ext>
            </a:extLst>
          </p:cNvPr>
          <p:cNvSpPr txBox="1">
            <a:spLocks/>
          </p:cNvSpPr>
          <p:nvPr/>
        </p:nvSpPr>
        <p:spPr>
          <a:xfrm>
            <a:off x="495029" y="676410"/>
            <a:ext cx="4015200" cy="842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600"/>
              <a:buFont typeface="Pathway Gothic One"/>
              <a:buNone/>
              <a:defRPr sz="1800" b="1" i="0" u="none" strike="noStrike" cap="none">
                <a:solidFill>
                  <a:schemeClr val="lt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2pPr>
            <a:lvl3pPr marR="0" lvl="2"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3pPr>
            <a:lvl4pPr marR="0" lvl="3"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4pPr>
            <a:lvl5pPr marR="0" lvl="4"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5pPr>
            <a:lvl6pPr marR="0" lvl="5"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6pPr>
            <a:lvl7pPr marR="0" lvl="6"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7pPr>
            <a:lvl8pPr marR="0" lvl="7"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8pPr>
            <a:lvl9pPr marR="0" lvl="8" algn="ctr" rtl="0">
              <a:lnSpc>
                <a:spcPct val="100000"/>
              </a:lnSpc>
              <a:spcBef>
                <a:spcPts val="0"/>
              </a:spcBef>
              <a:spcAft>
                <a:spcPts val="0"/>
              </a:spcAft>
              <a:buClr>
                <a:schemeClr val="dk1"/>
              </a:buClr>
              <a:buSzPts val="1600"/>
              <a:buFont typeface="Pathway Gothic One"/>
              <a:buNone/>
              <a:defRPr sz="1600" b="1" i="0" u="none" strike="noStrike" cap="none">
                <a:solidFill>
                  <a:schemeClr val="dk1"/>
                </a:solidFill>
                <a:latin typeface="Pathway Gothic One"/>
                <a:ea typeface="Pathway Gothic One"/>
                <a:cs typeface="Pathway Gothic One"/>
                <a:sym typeface="Pathway Gothic One"/>
              </a:defRPr>
            </a:lvl9pPr>
          </a:lstStyle>
          <a:p>
            <a:pPr algn="l"/>
            <a:r>
              <a:rPr lang="en-US" sz="3600"/>
              <a:t>2. Motor Driver </a:t>
            </a:r>
          </a:p>
        </p:txBody>
      </p:sp>
      <p:sp>
        <p:nvSpPr>
          <p:cNvPr id="5" name="Google Shape;1001;p37">
            <a:extLst>
              <a:ext uri="{FF2B5EF4-FFF2-40B4-BE49-F238E27FC236}">
                <a16:creationId xmlns:a16="http://schemas.microsoft.com/office/drawing/2014/main" id="{02D0D384-9A03-E200-B30D-93D26B0CEDED}"/>
              </a:ext>
            </a:extLst>
          </p:cNvPr>
          <p:cNvSpPr txBox="1">
            <a:spLocks/>
          </p:cNvSpPr>
          <p:nvPr/>
        </p:nvSpPr>
        <p:spPr>
          <a:xfrm>
            <a:off x="495029" y="1754655"/>
            <a:ext cx="5122000" cy="1951883"/>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Ø"/>
            </a:pPr>
            <a:r>
              <a:rPr lang="en-GB" sz="1800">
                <a:latin typeface="Cairo" panose="020B0604020202020204" charset="-78"/>
                <a:cs typeface="Cairo" panose="020B0604020202020204" charset="-78"/>
              </a:rPr>
              <a:t>Link between motor &amp; control circuits</a:t>
            </a:r>
          </a:p>
          <a:p>
            <a:pPr marL="285750" indent="-285750">
              <a:buFont typeface="Wingdings" panose="05000000000000000000" pitchFamily="2" charset="2"/>
              <a:buChar char="Ø"/>
            </a:pPr>
            <a:r>
              <a:rPr lang="en-GB" sz="1800">
                <a:latin typeface="Cairo" panose="020B0604020202020204" charset="-78"/>
                <a:cs typeface="Cairo" panose="020B0604020202020204" charset="-78"/>
              </a:rPr>
              <a:t>Converts low-current signal into a higher-current signal</a:t>
            </a:r>
          </a:p>
          <a:p>
            <a:pPr marL="285750" indent="-285750">
              <a:buFont typeface="Wingdings" panose="05000000000000000000" pitchFamily="2" charset="2"/>
              <a:buChar char="Ø"/>
            </a:pPr>
            <a:r>
              <a:rPr lang="en-GB" sz="1800">
                <a:solidFill>
                  <a:srgbClr val="202124"/>
                </a:solidFill>
                <a:latin typeface="Cairo" panose="020B0604020202020204" charset="-78"/>
                <a:ea typeface="Calibri" panose="020F0502020204030204" pitchFamily="34" charset="0"/>
                <a:cs typeface="Cairo" panose="020B0604020202020204" charset="-78"/>
              </a:rPr>
              <a:t>U</a:t>
            </a:r>
            <a:r>
              <a:rPr lang="en-GB" sz="1800">
                <a:solidFill>
                  <a:srgbClr val="202124"/>
                </a:solidFill>
                <a:effectLst/>
                <a:latin typeface="Cairo" panose="020B0604020202020204" charset="-78"/>
                <a:ea typeface="Calibri" panose="020F0502020204030204" pitchFamily="34" charset="0"/>
                <a:cs typeface="Cairo" panose="020B0604020202020204" charset="-78"/>
              </a:rPr>
              <a:t>ses an H-Bridge to easily control the direction and speed of up to 2 DC motors</a:t>
            </a:r>
          </a:p>
          <a:p>
            <a:pPr marL="285750" indent="-285750">
              <a:buFont typeface="Wingdings" panose="05000000000000000000" pitchFamily="2" charset="2"/>
              <a:buChar char="Ø"/>
            </a:pPr>
            <a:r>
              <a:rPr lang="en-GB" sz="1800">
                <a:solidFill>
                  <a:srgbClr val="333333"/>
                </a:solidFill>
                <a:latin typeface="Cairo" panose="020B0604020202020204" charset="-78"/>
                <a:ea typeface="Calibri" panose="020F0502020204030204" pitchFamily="34" charset="0"/>
                <a:cs typeface="Cairo" panose="020B0604020202020204" charset="-78"/>
              </a:rPr>
              <a:t>F</a:t>
            </a:r>
            <a:r>
              <a:rPr lang="en-GB" sz="1800">
                <a:solidFill>
                  <a:srgbClr val="333333"/>
                </a:solidFill>
                <a:effectLst/>
                <a:latin typeface="Cairo" panose="020B0604020202020204" charset="-78"/>
                <a:ea typeface="Calibri" panose="020F0502020204030204" pitchFamily="34" charset="0"/>
                <a:cs typeface="Cairo" panose="020B0604020202020204" charset="-78"/>
              </a:rPr>
              <a:t>eed PWM signals to the motor enable pins</a:t>
            </a:r>
            <a:r>
              <a:rPr lang="en-GB" sz="1800">
                <a:solidFill>
                  <a:srgbClr val="202124"/>
                </a:solidFill>
                <a:latin typeface="Cairo" panose="020B0604020202020204" charset="-78"/>
                <a:ea typeface="Calibri" panose="020F0502020204030204" pitchFamily="34" charset="0"/>
                <a:cs typeface="Cairo" panose="020B0604020202020204" charset="-78"/>
              </a:rPr>
              <a:t> to control speed</a:t>
            </a:r>
          </a:p>
          <a:p>
            <a:pPr marL="285750" indent="-285750">
              <a:buFont typeface="Wingdings" panose="05000000000000000000" pitchFamily="2" charset="2"/>
              <a:buChar char="q"/>
            </a:pPr>
            <a:endParaRPr lang="en-GB"/>
          </a:p>
        </p:txBody>
      </p:sp>
      <p:pic>
        <p:nvPicPr>
          <p:cNvPr id="3074" name="Picture 2">
            <a:extLst>
              <a:ext uri="{FF2B5EF4-FFF2-40B4-BE49-F238E27FC236}">
                <a16:creationId xmlns:a16="http://schemas.microsoft.com/office/drawing/2014/main" id="{B25EFFF5-9132-DC69-10F5-C5CBDF2505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910" t="15286" r="8960" b="11002"/>
          <a:stretch/>
        </p:blipFill>
        <p:spPr bwMode="auto">
          <a:xfrm>
            <a:off x="6022521" y="1518510"/>
            <a:ext cx="2378529" cy="218802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8095A20F-7435-8621-CC68-DFB6F6CA5A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718707301"/>
      </p:ext>
    </p:extLst>
  </p:cSld>
  <p:clrMapOvr>
    <a:masterClrMapping/>
  </p:clrMapOvr>
  <mc:AlternateContent xmlns:mc="http://schemas.openxmlformats.org/markup-compatibility/2006">
    <mc:Choice xmlns:p14="http://schemas.microsoft.com/office/powerpoint/2010/main" Requires="p14">
      <p:transition spd="med" p14:dur="700" advTm="54321">
        <p:fade/>
      </p:transition>
    </mc:Choice>
    <mc:Fallback>
      <p:transition spd="med" advTm="543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Course Project Proposal by Slidesgo">
  <a:themeElements>
    <a:clrScheme name="Simple Light">
      <a:dk1>
        <a:srgbClr val="000000"/>
      </a:dk1>
      <a:lt1>
        <a:srgbClr val="92278F"/>
      </a:lt1>
      <a:dk2>
        <a:srgbClr val="FFBD81"/>
      </a:dk2>
      <a:lt2>
        <a:srgbClr val="FFFFFF"/>
      </a:lt2>
      <a:accent1>
        <a:srgbClr val="6C5BE1"/>
      </a:accent1>
      <a:accent2>
        <a:srgbClr val="000000"/>
      </a:accent2>
      <a:accent3>
        <a:srgbClr val="92278F"/>
      </a:accent3>
      <a:accent4>
        <a:srgbClr val="FD98EB"/>
      </a:accent4>
      <a:accent5>
        <a:srgbClr val="6C5BE1"/>
      </a:accent5>
      <a:accent6>
        <a:srgbClr val="FFBD81"/>
      </a:accent6>
      <a:hlink>
        <a:srgbClr val="92278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1E6ECDDEDECE9458AE3D4E5DAAD34BD" ma:contentTypeVersion="7" ma:contentTypeDescription="Create a new document." ma:contentTypeScope="" ma:versionID="e35142ce8b790cdfce5fa69a59fb861a">
  <xsd:schema xmlns:xsd="http://www.w3.org/2001/XMLSchema" xmlns:xs="http://www.w3.org/2001/XMLSchema" xmlns:p="http://schemas.microsoft.com/office/2006/metadata/properties" xmlns:ns3="82c6ab16-82e8-4bef-b8d2-c888449adef8" xmlns:ns4="0d049492-fbe8-466e-9095-cd76d2ed47cb" targetNamespace="http://schemas.microsoft.com/office/2006/metadata/properties" ma:root="true" ma:fieldsID="a205319d4966f4713afa0d0f84de8209" ns3:_="" ns4:_="">
    <xsd:import namespace="82c6ab16-82e8-4bef-b8d2-c888449adef8"/>
    <xsd:import namespace="0d049492-fbe8-466e-9095-cd76d2ed47c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c6ab16-82e8-4bef-b8d2-c888449ade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d049492-fbe8-466e-9095-cd76d2ed47c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374321-0F64-4318-AA56-0E90BAE1B1C9}">
  <ds:schemaRefs>
    <ds:schemaRef ds:uri="http://schemas.microsoft.com/sharepoint/v3/contenttype/forms"/>
  </ds:schemaRefs>
</ds:datastoreItem>
</file>

<file path=customXml/itemProps2.xml><?xml version="1.0" encoding="utf-8"?>
<ds:datastoreItem xmlns:ds="http://schemas.openxmlformats.org/officeDocument/2006/customXml" ds:itemID="{29391207-0378-4142-B743-AF4ECDE51B6B}">
  <ds:schemaRefs>
    <ds:schemaRef ds:uri="http://purl.org/dc/dcmitype/"/>
    <ds:schemaRef ds:uri="http://schemas.microsoft.com/office/infopath/2007/PartnerControls"/>
    <ds:schemaRef ds:uri="http://purl.org/dc/elements/1.1/"/>
    <ds:schemaRef ds:uri="0d049492-fbe8-466e-9095-cd76d2ed47cb"/>
    <ds:schemaRef ds:uri="http://www.w3.org/XML/1998/namespace"/>
    <ds:schemaRef ds:uri="http://schemas.microsoft.com/office/2006/documentManagement/types"/>
    <ds:schemaRef ds:uri="http://schemas.openxmlformats.org/package/2006/metadata/core-properties"/>
    <ds:schemaRef ds:uri="82c6ab16-82e8-4bef-b8d2-c888449adef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929D8D9-71BE-4938-AACA-51B23B189216}">
  <ds:schemaRefs>
    <ds:schemaRef ds:uri="0d049492-fbe8-466e-9095-cd76d2ed47cb"/>
    <ds:schemaRef ds:uri="82c6ab16-82e8-4bef-b8d2-c888449adef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145</TotalTime>
  <Words>1077</Words>
  <Application>Microsoft Office PowerPoint</Application>
  <PresentationFormat>On-screen Show (16:9)</PresentationFormat>
  <Paragraphs>168</Paragraphs>
  <Slides>34</Slides>
  <Notes>28</Notes>
  <HiddenSlides>0</HiddenSlides>
  <MMClips>12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Pathway Gothic One</vt:lpstr>
      <vt:lpstr>Arial</vt:lpstr>
      <vt:lpstr>Livvic</vt:lpstr>
      <vt:lpstr>Arial</vt:lpstr>
      <vt:lpstr>Cairo Light</vt:lpstr>
      <vt:lpstr>Wingdings</vt:lpstr>
      <vt:lpstr>Times New Roman</vt:lpstr>
      <vt:lpstr>Roboto Condensed Light</vt:lpstr>
      <vt:lpstr>Symbol</vt:lpstr>
      <vt:lpstr>Cairo</vt:lpstr>
      <vt:lpstr>Course Project Proposal by Slidesgo</vt:lpstr>
      <vt:lpstr>SMART COOLING FAN</vt:lpstr>
      <vt:lpstr>TABLE OF CONTENTS</vt:lpstr>
      <vt:lpstr>ABOUT THE PROJECT</vt:lpstr>
      <vt:lpstr>WHAT WE ARE AIMING FOR :</vt:lpstr>
      <vt:lpstr>PowerPoint Presentation</vt:lpstr>
      <vt:lpstr>The hardware components used are: </vt:lpstr>
      <vt:lpstr>1. DHT11 Sensor </vt:lpstr>
      <vt:lpstr>Specifications</vt:lpstr>
      <vt:lpstr>PowerPoint Presentation</vt:lpstr>
      <vt:lpstr>Specifications</vt:lpstr>
      <vt:lpstr>PowerPoint Presentation</vt:lpstr>
      <vt:lpstr>Specifications</vt:lpstr>
      <vt:lpstr>PowerPoint Presentation</vt:lpstr>
      <vt:lpstr>Specifications</vt:lpstr>
      <vt:lpstr>PowerPoint Presentation</vt:lpstr>
      <vt:lpstr>We decided to break the code down to the following parts:</vt:lpstr>
      <vt:lpstr>1. Serial Monitor: Foundation</vt:lpstr>
      <vt:lpstr>The next part of the code focuses on displaying the current temperature and humidity values, but this time, on an LCD 2x2 physical screen.</vt:lpstr>
      <vt:lpstr>This is the most important part of the code because it controls the fan, and it has all the if statements  </vt:lpstr>
      <vt:lpstr>This section of the code is the associated  with Blynk and has functionalities for the power button and the Live gauge. </vt:lpstr>
      <vt:lpstr>Construction Details</vt:lpstr>
      <vt:lpstr>The Final Circuit </vt:lpstr>
      <vt:lpstr>Project stages and testing</vt:lpstr>
      <vt:lpstr>PROJECT STAGES</vt:lpstr>
      <vt:lpstr>PowerPoint Presentation</vt:lpstr>
      <vt:lpstr>Marketing and Budget</vt:lpstr>
      <vt:lpstr>Marketing</vt:lpstr>
      <vt:lpstr>POSTER </vt:lpstr>
      <vt:lpstr>Budget</vt:lpstr>
      <vt:lpstr>ACHIEVEMENTS </vt:lpstr>
      <vt:lpstr>OUR TEAM &amp; ROLES IN PROJECT</vt:lpstr>
      <vt:lpstr>CONCLUSION</vt:lpstr>
      <vt:lpstr>THANKS!</vt:lpstr>
      <vt:lpstr>Refrences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PROJECT PROPOSAL</dc:title>
  <dc:creator>Suraksha Kotte</dc:creator>
  <cp:lastModifiedBy>Chisom Madu</cp:lastModifiedBy>
  <cp:revision>1</cp:revision>
  <dcterms:modified xsi:type="dcterms:W3CDTF">2023-11-28T08:34:15Z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0x010100F1E6ECDDEDECE9458AE3D4E5DAAD34BD</vt:lpwstr>
  </property>
</Properties>
</file>